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975" r:id="rId2"/>
    <p:sldId id="901" r:id="rId3"/>
    <p:sldId id="1055" r:id="rId4"/>
    <p:sldId id="890" r:id="rId5"/>
    <p:sldId id="1041" r:id="rId6"/>
    <p:sldId id="960" r:id="rId7"/>
    <p:sldId id="1056" r:id="rId8"/>
    <p:sldId id="1057" r:id="rId9"/>
    <p:sldId id="1058" r:id="rId10"/>
    <p:sldId id="1034" r:id="rId11"/>
    <p:sldId id="257" r:id="rId12"/>
    <p:sldId id="258" r:id="rId13"/>
    <p:sldId id="259" r:id="rId14"/>
    <p:sldId id="261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972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arla Panyella Medrano" initials="CPM" lastIdx="1" clrIdx="0">
    <p:extLst>
      <p:ext uri="{19B8F6BF-5375-455C-9EA6-DF929625EA0E}">
        <p15:presenceInfo xmlns:p15="http://schemas.microsoft.com/office/powerpoint/2012/main" userId="S-1-5-21-3476998543-3377572933-2524778977-25107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11FBC"/>
    <a:srgbClr val="DDA73A"/>
    <a:srgbClr val="DDA637"/>
    <a:srgbClr val="C42D49"/>
    <a:srgbClr val="C41A68"/>
    <a:srgbClr val="C42065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912" autoAdjust="0"/>
    <p:restoredTop sz="91788" autoAdjust="0"/>
  </p:normalViewPr>
  <p:slideViewPr>
    <p:cSldViewPr snapToGrid="0" snapToObjects="1">
      <p:cViewPr varScale="1">
        <p:scale>
          <a:sx n="61" d="100"/>
          <a:sy n="61" d="100"/>
        </p:scale>
        <p:origin x="620" y="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B05429-9BB2-4D14-BD31-029CD485EAE4}" type="datetimeFigureOut">
              <a:rPr lang="en-US" smtClean="0"/>
              <a:t>4/21/2019</a:t>
            </a:fld>
            <a:endParaRPr lang="en-U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0E47DC-CED5-40C8-BC03-981C16C636E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4971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0E47DC-CED5-40C8-BC03-981C16C636E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4256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B769C-A594-F044-AABD-DE2B0A0A99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F5D2F2-DA5A-1749-933E-297E609547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122ED6-C943-6041-BDC1-CA72C66140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D6191-124A-B240-994C-E675ECDCBDCB}" type="datetimeFigureOut">
              <a:rPr lang="en-US" smtClean="0"/>
              <a:pPr/>
              <a:t>4/21/2019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A36134-3A01-A942-B691-6C68C46F33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3C91E6-19BF-B14D-A2AE-FF7890423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215ADA-F3E2-EF4E-B2D2-894097118E16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0802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AB736-B5F6-6243-8EBE-6758C79D80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E94C668-7F36-624B-A374-FF7A84E2A8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5212E2-CA27-4541-B3EB-06A5CD443D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D6191-124A-B240-994C-E675ECDCBDCB}" type="datetimeFigureOut">
              <a:rPr lang="en-US" smtClean="0"/>
              <a:pPr/>
              <a:t>4/21/2019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8746A4-2E86-1448-897B-A5F018FF3D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E2731D-1EA6-1342-AF75-B2FBEB881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215ADA-F3E2-EF4E-B2D2-894097118E16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0630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FA138BB-D735-BC46-A74B-B776B8D2151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B4B6DE-2861-3349-A307-2BD97F593B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B63595-28E1-C144-8BF7-A6BAE9C664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D6191-124A-B240-994C-E675ECDCBDCB}" type="datetimeFigureOut">
              <a:rPr lang="en-US" smtClean="0"/>
              <a:pPr/>
              <a:t>4/21/2019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2F8873-00EE-4148-A5C5-68B885A1E3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0104FA-CD32-5646-AEDC-3FFFA344E1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215ADA-F3E2-EF4E-B2D2-894097118E16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3367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922A12-6A58-5F4E-86B9-4BCC304D83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6A8BC0-421C-B245-BD0F-68EAA0E253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CC5B3A-7D49-DD4A-A4DB-2B793875E9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D6191-124A-B240-994C-E675ECDCBDCB}" type="datetimeFigureOut">
              <a:rPr lang="en-US" smtClean="0"/>
              <a:pPr/>
              <a:t>4/21/2019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BD03DB-D607-B047-AD11-645313EE92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3CDBB2-5868-B943-9A05-2AABAFA0D2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215ADA-F3E2-EF4E-B2D2-894097118E16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4603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439080-DAB4-8647-B95D-0701B80B18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3F33D9-8D0A-C44B-91F4-64F9F0417A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D88B5A-E6B6-3849-A2B0-B327DE7D5C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D6191-124A-B240-994C-E675ECDCBDCB}" type="datetimeFigureOut">
              <a:rPr lang="en-US" smtClean="0"/>
              <a:pPr/>
              <a:t>4/21/2019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0C4A59-394C-2F45-8C26-CCB9AA3452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135C36-9CD6-1C47-B015-4C76ACCB4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215ADA-F3E2-EF4E-B2D2-894097118E16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8382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8FFE8B-F6A2-0848-8968-1C4714F7A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6DCC8C-C75C-4E4E-9020-8B97249022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BA6DD3-AE75-1A43-9184-9BC5990F73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F8455E-8F10-3B4E-9630-DD40DBA993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D6191-124A-B240-994C-E675ECDCBDCB}" type="datetimeFigureOut">
              <a:rPr lang="en-US" smtClean="0"/>
              <a:pPr/>
              <a:t>4/21/2019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E349DC-45EA-344D-86AA-81DC71E149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DFFDAA-011C-794F-B6D1-EF0FCF949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215ADA-F3E2-EF4E-B2D2-894097118E16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8361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CD07E-125C-084C-A49C-E1A7CA9C3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BD0B6F-D767-4A41-AE1D-A6376145E1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C99B72-6FBF-8F47-9109-81B629E0F5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96195CD-F460-0A48-9AFB-A3EDA10DE1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2E2657A-F3ED-FE48-BC67-B116A57136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618B31C-7571-2D4F-94C2-B3D58FA2C4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D6191-124A-B240-994C-E675ECDCBDCB}" type="datetimeFigureOut">
              <a:rPr lang="en-US" smtClean="0"/>
              <a:pPr/>
              <a:t>4/21/2019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1B11E99-4757-8D4B-92A6-D836E293F1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802F074-42D3-CE4B-9CC9-D283ECCEA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215ADA-F3E2-EF4E-B2D2-894097118E16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030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C638E5-4E2A-5E4F-A738-6044B9ED9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C6A8E8F-185F-F240-9E3F-45E606B9B9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D6191-124A-B240-994C-E675ECDCBDCB}" type="datetimeFigureOut">
              <a:rPr lang="en-US" smtClean="0"/>
              <a:pPr/>
              <a:t>4/21/2019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9F0BDB-B668-D24D-9C04-A3393F810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75315F-9635-634A-B674-FF992E1CCC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215ADA-F3E2-EF4E-B2D2-894097118E16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4303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97855AA-891A-9045-8AA5-159D2101FA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D6191-124A-B240-994C-E675ECDCBDCB}" type="datetimeFigureOut">
              <a:rPr lang="en-US" smtClean="0"/>
              <a:pPr/>
              <a:t>4/21/2019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F32B4C4-70B5-3045-9CAC-07BBEBE829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2102F2-2E06-C446-8E96-86E0186C36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215ADA-F3E2-EF4E-B2D2-894097118E16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7657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32F8E-D87C-1241-9162-F59D36CC78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2F6E71-C6EE-8645-ABD2-D206788CD7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EDDAE8-984C-2443-AE8C-32194943C9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151205-2985-AB4E-BCF3-F04962EE67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D6191-124A-B240-994C-E675ECDCBDCB}" type="datetimeFigureOut">
              <a:rPr lang="en-US" smtClean="0"/>
              <a:pPr/>
              <a:t>4/21/2019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6B9D1E-7AEC-F84F-B1B4-780597CD69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64514A-E46C-BB4F-9596-F42E773D9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215ADA-F3E2-EF4E-B2D2-894097118E16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2711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AD38FF-9929-2949-AC27-46A7A60731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CC276E-AE69-8042-8C46-483CDCBC14F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AC43F9-0537-D94F-AACB-A365A5808D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755E45-1A65-F446-9CEF-81AF9A43D1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D6191-124A-B240-994C-E675ECDCBDCB}" type="datetimeFigureOut">
              <a:rPr lang="en-US" smtClean="0"/>
              <a:pPr/>
              <a:t>4/21/2019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E3EA66-DE4A-1443-89CC-F665E9349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A4186A-572F-FE47-831B-1F7113DD4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215ADA-F3E2-EF4E-B2D2-894097118E16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8233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ED9FF24-10D9-D048-9BBA-B56CCA2ED5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69565D-8B5C-2947-85E5-9E48937B8A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6A69AE-CAC7-0046-8531-B1BD38E6115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5D6191-124A-B240-994C-E675ECDCBDCB}" type="datetimeFigureOut">
              <a:rPr lang="en-US" smtClean="0"/>
              <a:pPr/>
              <a:t>4/21/2019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3C14FD-7D85-E94D-989F-B11FD3B37F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986B75-953E-614B-8FEB-558CD4CE18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215ADA-F3E2-EF4E-B2D2-894097118E16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3706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cods.uniandes.edu.co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tmp"/><Relationship Id="rId5" Type="http://schemas.openxmlformats.org/officeDocument/2006/relationships/image" Target="../media/image22.jp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jp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jp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jpg"/><Relationship Id="rId9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ods.uniandes.edu.co/" TargetMode="External"/><Relationship Id="rId4" Type="http://schemas.openxmlformats.org/officeDocument/2006/relationships/image" Target="../media/image26.tmp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tmp"/><Relationship Id="rId4" Type="http://schemas.openxmlformats.org/officeDocument/2006/relationships/image" Target="../media/image17.tm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3E53769-CB31-7C45-A161-821D0254CD64}"/>
              </a:ext>
            </a:extLst>
          </p:cNvPr>
          <p:cNvSpPr txBox="1"/>
          <p:nvPr/>
        </p:nvSpPr>
        <p:spPr>
          <a:xfrm>
            <a:off x="10758488" y="-94297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204954A-6911-934C-8D8D-69D93B7C25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288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0261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5746A2BB-CFDB-40F2-9149-27942FD93C7E}"/>
              </a:ext>
            </a:extLst>
          </p:cNvPr>
          <p:cNvSpPr/>
          <p:nvPr/>
        </p:nvSpPr>
        <p:spPr>
          <a:xfrm>
            <a:off x="2101776" y="926858"/>
            <a:ext cx="775693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4800" dirty="0">
                <a:hlinkClick r:id="rId3"/>
              </a:rPr>
              <a:t>https://cods.uniandes.edu.co/</a:t>
            </a:r>
            <a:endParaRPr lang="es-CO" sz="4800" dirty="0"/>
          </a:p>
        </p:txBody>
      </p:sp>
      <p:pic>
        <p:nvPicPr>
          <p:cNvPr id="3" name="Picture 1">
            <a:extLst>
              <a:ext uri="{FF2B5EF4-FFF2-40B4-BE49-F238E27FC236}">
                <a16:creationId xmlns:a16="http://schemas.microsoft.com/office/drawing/2014/main" id="{7598C516-A463-4727-91F6-D26F58B895B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549" t="9079" r="19344" b="8314"/>
          <a:stretch/>
        </p:blipFill>
        <p:spPr>
          <a:xfrm>
            <a:off x="477254" y="2503426"/>
            <a:ext cx="4042194" cy="3072311"/>
          </a:xfrm>
          <a:prstGeom prst="rect">
            <a:avLst/>
          </a:prstGeom>
        </p:spPr>
      </p:pic>
      <p:pic>
        <p:nvPicPr>
          <p:cNvPr id="4" name="Content Placeholder 2">
            <a:extLst>
              <a:ext uri="{FF2B5EF4-FFF2-40B4-BE49-F238E27FC236}">
                <a16:creationId xmlns:a16="http://schemas.microsoft.com/office/drawing/2014/main" id="{2BBEA07D-B563-4C2A-9497-ACBB1C8A42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98648" y="2503426"/>
            <a:ext cx="2206044" cy="3072311"/>
          </a:xfrm>
          <a:prstGeom prst="rect">
            <a:avLst/>
          </a:prstGeom>
        </p:spPr>
      </p:pic>
      <p:pic>
        <p:nvPicPr>
          <p:cNvPr id="5" name="Content Placeholder 2">
            <a:extLst>
              <a:ext uri="{FF2B5EF4-FFF2-40B4-BE49-F238E27FC236}">
                <a16:creationId xmlns:a16="http://schemas.microsoft.com/office/drawing/2014/main" id="{55464D5E-3959-490F-AE94-5B0BD33D05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2554" y="2503426"/>
            <a:ext cx="4148742" cy="3072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4723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041287" y="-71769"/>
            <a:ext cx="10809513" cy="2590607"/>
          </a:xfrm>
        </p:spPr>
        <p:txBody>
          <a:bodyPr>
            <a:normAutofit/>
          </a:bodyPr>
          <a:lstStyle/>
          <a:p>
            <a:pPr algn="ctr"/>
            <a:r>
              <a:rPr lang="es-CO" sz="4000" b="1" dirty="0"/>
              <a:t>1era Convocatoria para Investigadores de Universidades y Centros de Investigación Latinoamericanos</a:t>
            </a:r>
            <a:endParaRPr lang="en-US" sz="4000" b="1" dirty="0"/>
          </a:p>
        </p:txBody>
      </p:sp>
      <p:pic>
        <p:nvPicPr>
          <p:cNvPr id="4" name="Picture 7">
            <a:extLst>
              <a:ext uri="{FF2B5EF4-FFF2-40B4-BE49-F238E27FC236}">
                <a16:creationId xmlns:a16="http://schemas.microsoft.com/office/drawing/2014/main" id="{66D18DFF-EB07-684D-BBEB-55147AD03BE0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6743700"/>
            <a:ext cx="12192000" cy="11430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612EA118-89CA-4A17-9C94-0AAA6A769B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115" y="304831"/>
            <a:ext cx="2061792" cy="579752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F21CCEF4-AB2E-4EBA-BC52-528781689D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3147" y="2369654"/>
            <a:ext cx="5200339" cy="4334632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6C90FE01-384D-4DCE-9CE3-4125B7858E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3907" y="3429000"/>
            <a:ext cx="2299408" cy="2299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7243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353787" y="1019520"/>
            <a:ext cx="6873807" cy="806105"/>
          </a:xfrm>
        </p:spPr>
        <p:txBody>
          <a:bodyPr>
            <a:normAutofit/>
          </a:bodyPr>
          <a:lstStyle/>
          <a:p>
            <a:pPr algn="ctr"/>
            <a:r>
              <a:rPr lang="es-MX" b="1" dirty="0"/>
              <a:t>Convocatoria de Investigación: </a:t>
            </a:r>
            <a:endParaRPr lang="en-US" b="1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algn="just"/>
            <a:r>
              <a:rPr lang="es-CO" dirty="0"/>
              <a:t>El objetivo es promover investigación interdisciplinaria que aborde los problemas asociados al logro del </a:t>
            </a:r>
            <a:r>
              <a:rPr lang="es-CO" b="1" dirty="0"/>
              <a:t>ODS 11</a:t>
            </a:r>
          </a:p>
          <a:p>
            <a:pPr algn="just"/>
            <a:endParaRPr lang="es-CO" b="1" dirty="0"/>
          </a:p>
          <a:p>
            <a:pPr algn="just"/>
            <a:r>
              <a:rPr lang="es-CO" dirty="0"/>
              <a:t>Énfasis en la comparación entre ciudades de la región y la interrelación de los sistemas ambientales, económicos y sociales así como las interacciones entre diferentes ODS</a:t>
            </a:r>
            <a:endParaRPr lang="en-US" dirty="0"/>
          </a:p>
        </p:txBody>
      </p:sp>
      <p:pic>
        <p:nvPicPr>
          <p:cNvPr id="4" name="Picture 7">
            <a:extLst>
              <a:ext uri="{FF2B5EF4-FFF2-40B4-BE49-F238E27FC236}">
                <a16:creationId xmlns:a16="http://schemas.microsoft.com/office/drawing/2014/main" id="{66D18DFF-EB07-684D-BBEB-55147AD03BE0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6743700"/>
            <a:ext cx="12192000" cy="11430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612EA118-89CA-4A17-9C94-0AAA6A769B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115" y="304831"/>
            <a:ext cx="2061792" cy="579752"/>
          </a:xfrm>
          <a:prstGeom prst="rect">
            <a:avLst/>
          </a:prstGeom>
        </p:spPr>
      </p:pic>
      <p:pic>
        <p:nvPicPr>
          <p:cNvPr id="6" name="Picture 10">
            <a:extLst>
              <a:ext uri="{FF2B5EF4-FFF2-40B4-BE49-F238E27FC236}">
                <a16:creationId xmlns:a16="http://schemas.microsoft.com/office/drawing/2014/main" id="{33EA3C32-6666-491A-AFB2-B4623E7E09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68851" y="-4177"/>
            <a:ext cx="2813625" cy="1349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5446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964405" y="1019520"/>
            <a:ext cx="4263189" cy="806105"/>
          </a:xfrm>
        </p:spPr>
        <p:txBody>
          <a:bodyPr/>
          <a:lstStyle/>
          <a:p>
            <a:pPr algn="ctr"/>
            <a:r>
              <a:rPr lang="es-CO" b="1" dirty="0"/>
              <a:t>Temas Priorizados</a:t>
            </a:r>
            <a:endParaRPr lang="en-US" b="1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93821" y="1931966"/>
            <a:ext cx="5402178" cy="4351338"/>
          </a:xfrm>
        </p:spPr>
        <p:txBody>
          <a:bodyPr anchor="ctr"/>
          <a:lstStyle/>
          <a:p>
            <a:r>
              <a:rPr lang="es-CO" dirty="0"/>
              <a:t>Salud urbana</a:t>
            </a:r>
          </a:p>
          <a:p>
            <a:endParaRPr lang="es-CO" dirty="0"/>
          </a:p>
          <a:p>
            <a:r>
              <a:rPr lang="es-CO" dirty="0"/>
              <a:t>Ciudades conectadas y accesibles</a:t>
            </a:r>
          </a:p>
          <a:p>
            <a:endParaRPr lang="es-CO" dirty="0"/>
          </a:p>
          <a:p>
            <a:r>
              <a:rPr lang="es-CO" dirty="0"/>
              <a:t>Ciudades incluyentes</a:t>
            </a:r>
          </a:p>
          <a:p>
            <a:endParaRPr lang="es-CO" dirty="0"/>
          </a:p>
        </p:txBody>
      </p:sp>
      <p:pic>
        <p:nvPicPr>
          <p:cNvPr id="4" name="Picture 7">
            <a:extLst>
              <a:ext uri="{FF2B5EF4-FFF2-40B4-BE49-F238E27FC236}">
                <a16:creationId xmlns:a16="http://schemas.microsoft.com/office/drawing/2014/main" id="{66D18DFF-EB07-684D-BBEB-55147AD03BE0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6743700"/>
            <a:ext cx="12192000" cy="11430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612EA118-89CA-4A17-9C94-0AAA6A769B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115" y="304831"/>
            <a:ext cx="2061792" cy="579752"/>
          </a:xfrm>
          <a:prstGeom prst="rect">
            <a:avLst/>
          </a:prstGeom>
        </p:spPr>
      </p:pic>
      <p:pic>
        <p:nvPicPr>
          <p:cNvPr id="6" name="Picture 10">
            <a:extLst>
              <a:ext uri="{FF2B5EF4-FFF2-40B4-BE49-F238E27FC236}">
                <a16:creationId xmlns:a16="http://schemas.microsoft.com/office/drawing/2014/main" id="{33EA3C32-6666-491A-AFB2-B4623E7E09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68851" y="-4177"/>
            <a:ext cx="2813625" cy="1349156"/>
          </a:xfrm>
          <a:prstGeom prst="rect">
            <a:avLst/>
          </a:prstGeom>
        </p:spPr>
      </p:pic>
      <p:sp>
        <p:nvSpPr>
          <p:cNvPr id="7" name="Marcador de contenido 2"/>
          <p:cNvSpPr txBox="1">
            <a:spLocks/>
          </p:cNvSpPr>
          <p:nvPr/>
        </p:nvSpPr>
        <p:spPr>
          <a:xfrm>
            <a:off x="6577262" y="2286021"/>
            <a:ext cx="4997117" cy="34818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dirty="0"/>
              <a:t>Servicios eco sistémicos</a:t>
            </a:r>
          </a:p>
          <a:p>
            <a:endParaRPr lang="es-CO" dirty="0"/>
          </a:p>
          <a:p>
            <a:r>
              <a:rPr lang="es-CO" dirty="0"/>
              <a:t>Bienestar humano en ambientes urbanos</a:t>
            </a:r>
          </a:p>
        </p:txBody>
      </p:sp>
    </p:spTree>
    <p:extLst>
      <p:ext uri="{BB962C8B-B14F-4D97-AF65-F5344CB8AC3E}">
        <p14:creationId xmlns:p14="http://schemas.microsoft.com/office/powerpoint/2010/main" val="3264670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964405" y="806640"/>
            <a:ext cx="4263189" cy="806105"/>
          </a:xfrm>
        </p:spPr>
        <p:txBody>
          <a:bodyPr/>
          <a:lstStyle/>
          <a:p>
            <a:pPr algn="ctr"/>
            <a:r>
              <a:rPr lang="es-CO" b="1" dirty="0"/>
              <a:t>Requisitos</a:t>
            </a:r>
            <a:endParaRPr lang="en-US" b="1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1997241"/>
            <a:ext cx="10515600" cy="4179721"/>
          </a:xfrm>
        </p:spPr>
        <p:txBody>
          <a:bodyPr anchor="ctr">
            <a:normAutofit/>
          </a:bodyPr>
          <a:lstStyle/>
          <a:p>
            <a:pPr marL="571500" indent="-571500" algn="just">
              <a:buAutoNum type="romanLcParenBoth"/>
            </a:pPr>
            <a:r>
              <a:rPr lang="es-CO" dirty="0"/>
              <a:t>Al menos un (1) profesor(a) o investigador(a) de al menos una (1) universidad o centro de investigación aliado</a:t>
            </a:r>
          </a:p>
          <a:p>
            <a:pPr marL="571500" indent="-571500" algn="just">
              <a:buAutoNum type="romanLcParenBoth"/>
            </a:pPr>
            <a:endParaRPr lang="es-CO" dirty="0"/>
          </a:p>
          <a:p>
            <a:pPr marL="571500" indent="-571500" algn="just">
              <a:buAutoNum type="romanLcParenBoth"/>
            </a:pPr>
            <a:r>
              <a:rPr lang="es-CO" dirty="0"/>
              <a:t>1 o más profesores afiliados a 1 o más universidades o centros de investigación en Latinoamérica y el Caribe.</a:t>
            </a:r>
          </a:p>
          <a:p>
            <a:pPr marL="571500" indent="-571500" algn="just">
              <a:buAutoNum type="romanLcParenBoth"/>
            </a:pPr>
            <a:endParaRPr lang="es-CO" dirty="0"/>
          </a:p>
          <a:p>
            <a:pPr marL="571500" indent="-571500" algn="just">
              <a:buAutoNum type="romanLcParenBoth"/>
            </a:pPr>
            <a:r>
              <a:rPr lang="es-CO" dirty="0"/>
              <a:t>Proyectos orientados en desarrollar investigación o recolección de datos en al menos dos (2) países en Latinoamérica y el Caribe.</a:t>
            </a:r>
          </a:p>
        </p:txBody>
      </p:sp>
      <p:pic>
        <p:nvPicPr>
          <p:cNvPr id="4" name="Picture 7">
            <a:extLst>
              <a:ext uri="{FF2B5EF4-FFF2-40B4-BE49-F238E27FC236}">
                <a16:creationId xmlns:a16="http://schemas.microsoft.com/office/drawing/2014/main" id="{66D18DFF-EB07-684D-BBEB-55147AD03BE0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6743700"/>
            <a:ext cx="12192000" cy="11430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612EA118-89CA-4A17-9C94-0AAA6A769B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115" y="304831"/>
            <a:ext cx="2061792" cy="579752"/>
          </a:xfrm>
          <a:prstGeom prst="rect">
            <a:avLst/>
          </a:prstGeom>
        </p:spPr>
      </p:pic>
      <p:pic>
        <p:nvPicPr>
          <p:cNvPr id="6" name="Picture 10">
            <a:extLst>
              <a:ext uri="{FF2B5EF4-FFF2-40B4-BE49-F238E27FC236}">
                <a16:creationId xmlns:a16="http://schemas.microsoft.com/office/drawing/2014/main" id="{33EA3C32-6666-491A-AFB2-B4623E7E09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68851" y="-4177"/>
            <a:ext cx="2813625" cy="1349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03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964404" y="899358"/>
            <a:ext cx="4263189" cy="806105"/>
          </a:xfrm>
        </p:spPr>
        <p:txBody>
          <a:bodyPr>
            <a:noAutofit/>
          </a:bodyPr>
          <a:lstStyle/>
          <a:p>
            <a:pPr algn="ctr"/>
            <a:r>
              <a:rPr lang="es-CO" sz="6000" b="1" dirty="0"/>
              <a:t>Financiación</a:t>
            </a:r>
            <a:endParaRPr lang="en-US" sz="6000" b="1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199" y="1705463"/>
            <a:ext cx="10515600" cy="4918075"/>
          </a:xfrm>
        </p:spPr>
        <p:txBody>
          <a:bodyPr anchor="ctr">
            <a:normAutofit/>
          </a:bodyPr>
          <a:lstStyle/>
          <a:p>
            <a:pPr algn="just"/>
            <a:r>
              <a:rPr lang="es-CO" sz="5400" dirty="0"/>
              <a:t>US$ 18,000 por proyecto</a:t>
            </a:r>
          </a:p>
          <a:p>
            <a:pPr algn="just"/>
            <a:endParaRPr lang="es-CO" sz="5400" dirty="0"/>
          </a:p>
          <a:p>
            <a:pPr algn="just"/>
            <a:r>
              <a:rPr lang="es-CO" sz="5400" dirty="0"/>
              <a:t> La duración máxima de los proyectos es 12 meses</a:t>
            </a:r>
          </a:p>
        </p:txBody>
      </p:sp>
      <p:pic>
        <p:nvPicPr>
          <p:cNvPr id="4" name="Picture 7">
            <a:extLst>
              <a:ext uri="{FF2B5EF4-FFF2-40B4-BE49-F238E27FC236}">
                <a16:creationId xmlns:a16="http://schemas.microsoft.com/office/drawing/2014/main" id="{66D18DFF-EB07-684D-BBEB-55147AD03BE0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6743700"/>
            <a:ext cx="12192000" cy="11430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612EA118-89CA-4A17-9C94-0AAA6A769B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115" y="304831"/>
            <a:ext cx="2061792" cy="579752"/>
          </a:xfrm>
          <a:prstGeom prst="rect">
            <a:avLst/>
          </a:prstGeom>
        </p:spPr>
      </p:pic>
      <p:pic>
        <p:nvPicPr>
          <p:cNvPr id="6" name="Picture 10">
            <a:extLst>
              <a:ext uri="{FF2B5EF4-FFF2-40B4-BE49-F238E27FC236}">
                <a16:creationId xmlns:a16="http://schemas.microsoft.com/office/drawing/2014/main" id="{33EA3C32-6666-491A-AFB2-B4623E7E09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68851" y="-4177"/>
            <a:ext cx="2813625" cy="1349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9931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535309" y="941926"/>
            <a:ext cx="5121382" cy="806105"/>
          </a:xfrm>
        </p:spPr>
        <p:txBody>
          <a:bodyPr>
            <a:noAutofit/>
          </a:bodyPr>
          <a:lstStyle/>
          <a:p>
            <a:pPr algn="ctr"/>
            <a:r>
              <a:rPr lang="es-CO" sz="5400" b="1" dirty="0"/>
              <a:t>Rubros Financiables</a:t>
            </a:r>
            <a:endParaRPr lang="en-US" sz="5400" b="1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15344" y="1633238"/>
            <a:ext cx="4803256" cy="4918075"/>
          </a:xfrm>
        </p:spPr>
        <p:txBody>
          <a:bodyPr anchor="ctr">
            <a:normAutofit/>
          </a:bodyPr>
          <a:lstStyle/>
          <a:p>
            <a:r>
              <a:rPr lang="es-CO" dirty="0"/>
              <a:t>Personal científico</a:t>
            </a:r>
          </a:p>
          <a:p>
            <a:r>
              <a:rPr lang="es-CO" dirty="0"/>
              <a:t>Personal de apoyo: auxiliares administrativo</a:t>
            </a:r>
          </a:p>
          <a:p>
            <a:r>
              <a:rPr lang="es-CO" dirty="0"/>
              <a:t>Insumos computacionales</a:t>
            </a:r>
          </a:p>
          <a:p>
            <a:r>
              <a:rPr lang="es-CO" dirty="0"/>
              <a:t>Materiales/suministros de laboratorio</a:t>
            </a:r>
          </a:p>
          <a:p>
            <a:r>
              <a:rPr lang="es-CO" dirty="0"/>
              <a:t>Salidas de campo</a:t>
            </a:r>
          </a:p>
        </p:txBody>
      </p:sp>
      <p:pic>
        <p:nvPicPr>
          <p:cNvPr id="4" name="Picture 7">
            <a:extLst>
              <a:ext uri="{FF2B5EF4-FFF2-40B4-BE49-F238E27FC236}">
                <a16:creationId xmlns:a16="http://schemas.microsoft.com/office/drawing/2014/main" id="{66D18DFF-EB07-684D-BBEB-55147AD03BE0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6743700"/>
            <a:ext cx="12192000" cy="11430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612EA118-89CA-4A17-9C94-0AAA6A769B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115" y="304831"/>
            <a:ext cx="2061792" cy="579752"/>
          </a:xfrm>
          <a:prstGeom prst="rect">
            <a:avLst/>
          </a:prstGeom>
        </p:spPr>
      </p:pic>
      <p:pic>
        <p:nvPicPr>
          <p:cNvPr id="6" name="Picture 10">
            <a:extLst>
              <a:ext uri="{FF2B5EF4-FFF2-40B4-BE49-F238E27FC236}">
                <a16:creationId xmlns:a16="http://schemas.microsoft.com/office/drawing/2014/main" id="{33EA3C32-6666-491A-AFB2-B4623E7E09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68851" y="-4177"/>
            <a:ext cx="2813625" cy="1349156"/>
          </a:xfrm>
          <a:prstGeom prst="rect">
            <a:avLst/>
          </a:prstGeom>
        </p:spPr>
      </p:pic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CA9205BC-3282-492C-9E09-6C7B22F0928D}"/>
              </a:ext>
            </a:extLst>
          </p:cNvPr>
          <p:cNvSpPr txBox="1">
            <a:spLocks/>
          </p:cNvSpPr>
          <p:nvPr/>
        </p:nvSpPr>
        <p:spPr>
          <a:xfrm>
            <a:off x="6673401" y="1631076"/>
            <a:ext cx="5390900" cy="49180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CO" dirty="0"/>
              <a:t>Viajes</a:t>
            </a:r>
          </a:p>
          <a:p>
            <a:pPr algn="just"/>
            <a:r>
              <a:rPr lang="es-CO" dirty="0"/>
              <a:t>Equipos</a:t>
            </a:r>
          </a:p>
          <a:p>
            <a:pPr algn="just"/>
            <a:r>
              <a:rPr lang="es-CO" dirty="0"/>
              <a:t>Servicios técnicos</a:t>
            </a:r>
          </a:p>
          <a:p>
            <a:pPr algn="just"/>
            <a:r>
              <a:rPr lang="es-CO" dirty="0"/>
              <a:t>Publicaciones</a:t>
            </a:r>
          </a:p>
          <a:p>
            <a:pPr algn="just"/>
            <a:r>
              <a:rPr lang="es-CO" dirty="0"/>
              <a:t>Material Bibliográfico</a:t>
            </a:r>
          </a:p>
          <a:p>
            <a:pPr algn="just"/>
            <a:r>
              <a:rPr lang="es-CO" dirty="0"/>
              <a:t>Experimentos o implementación de encuestas</a:t>
            </a:r>
          </a:p>
        </p:txBody>
      </p:sp>
    </p:spTree>
    <p:extLst>
      <p:ext uri="{BB962C8B-B14F-4D97-AF65-F5344CB8AC3E}">
        <p14:creationId xmlns:p14="http://schemas.microsoft.com/office/powerpoint/2010/main" val="11523240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072448" y="878212"/>
            <a:ext cx="6047104" cy="806105"/>
          </a:xfrm>
        </p:spPr>
        <p:txBody>
          <a:bodyPr>
            <a:normAutofit/>
          </a:bodyPr>
          <a:lstStyle/>
          <a:p>
            <a:pPr algn="ctr"/>
            <a:r>
              <a:rPr lang="es-CO" sz="4800" b="1" dirty="0"/>
              <a:t>Rubros no Financiables</a:t>
            </a:r>
            <a:endParaRPr lang="en-US" sz="4800" b="1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263218" y="1828446"/>
            <a:ext cx="9665561" cy="3230848"/>
          </a:xfrm>
        </p:spPr>
        <p:txBody>
          <a:bodyPr anchor="ctr">
            <a:normAutofit/>
          </a:bodyPr>
          <a:lstStyle/>
          <a:p>
            <a:r>
              <a:rPr lang="es-CO" dirty="0"/>
              <a:t>Matrículas de estudiantes de pregrados o posgrados</a:t>
            </a:r>
          </a:p>
          <a:p>
            <a:r>
              <a:rPr lang="es-CO" dirty="0"/>
              <a:t>Adquisición de equipos robustos</a:t>
            </a:r>
          </a:p>
          <a:p>
            <a:r>
              <a:rPr lang="es-CO" dirty="0"/>
              <a:t>Bonificaciones a profesores o personal de planta administrativo</a:t>
            </a:r>
          </a:p>
        </p:txBody>
      </p:sp>
      <p:pic>
        <p:nvPicPr>
          <p:cNvPr id="4" name="Picture 7">
            <a:extLst>
              <a:ext uri="{FF2B5EF4-FFF2-40B4-BE49-F238E27FC236}">
                <a16:creationId xmlns:a16="http://schemas.microsoft.com/office/drawing/2014/main" id="{66D18DFF-EB07-684D-BBEB-55147AD03BE0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6743700"/>
            <a:ext cx="12192000" cy="11430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612EA118-89CA-4A17-9C94-0AAA6A769B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115" y="304831"/>
            <a:ext cx="2061792" cy="579752"/>
          </a:xfrm>
          <a:prstGeom prst="rect">
            <a:avLst/>
          </a:prstGeom>
        </p:spPr>
      </p:pic>
      <p:pic>
        <p:nvPicPr>
          <p:cNvPr id="6" name="Picture 10">
            <a:extLst>
              <a:ext uri="{FF2B5EF4-FFF2-40B4-BE49-F238E27FC236}">
                <a16:creationId xmlns:a16="http://schemas.microsoft.com/office/drawing/2014/main" id="{33EA3C32-6666-491A-AFB2-B4623E7E09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68851" y="-4177"/>
            <a:ext cx="2813625" cy="1349156"/>
          </a:xfrm>
          <a:prstGeom prst="rect">
            <a:avLst/>
          </a:prstGeom>
        </p:spPr>
      </p:pic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6802D886-F387-4D18-B97B-92E739A9D633}"/>
              </a:ext>
            </a:extLst>
          </p:cNvPr>
          <p:cNvSpPr txBox="1">
            <a:spLocks/>
          </p:cNvSpPr>
          <p:nvPr/>
        </p:nvSpPr>
        <p:spPr>
          <a:xfrm>
            <a:off x="328244" y="4654001"/>
            <a:ext cx="11535507" cy="13491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s-CO" dirty="0"/>
              <a:t>**Importante resaltar que el rubro de </a:t>
            </a:r>
            <a:r>
              <a:rPr lang="es-CO" dirty="0" err="1"/>
              <a:t>overhead</a:t>
            </a:r>
            <a:r>
              <a:rPr lang="es-CO" dirty="0"/>
              <a:t>/gastos administrativos directos e indirectos </a:t>
            </a:r>
            <a:r>
              <a:rPr lang="es-CO" b="1" dirty="0"/>
              <a:t>NO </a:t>
            </a:r>
            <a:r>
              <a:rPr lang="es-CO" dirty="0"/>
              <a:t>se pueden financiar en los proyectos de investigación.</a:t>
            </a:r>
            <a:endParaRPr lang="es-CO" b="1" dirty="0"/>
          </a:p>
        </p:txBody>
      </p:sp>
    </p:spTree>
    <p:extLst>
      <p:ext uri="{BB962C8B-B14F-4D97-AF65-F5344CB8AC3E}">
        <p14:creationId xmlns:p14="http://schemas.microsoft.com/office/powerpoint/2010/main" val="14121325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424147" y="941926"/>
            <a:ext cx="7343706" cy="806105"/>
          </a:xfrm>
        </p:spPr>
        <p:txBody>
          <a:bodyPr>
            <a:normAutofit fontScale="90000"/>
          </a:bodyPr>
          <a:lstStyle/>
          <a:p>
            <a:pPr algn="ctr"/>
            <a:r>
              <a:rPr lang="es-CO" b="1" dirty="0"/>
              <a:t>Criterios Generales de Evaluación :</a:t>
            </a:r>
            <a:endParaRPr lang="en-US" b="1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50749" y="1747538"/>
            <a:ext cx="10890502" cy="4919931"/>
          </a:xfrm>
        </p:spPr>
        <p:txBody>
          <a:bodyPr anchor="ctr">
            <a:normAutofit/>
          </a:bodyPr>
          <a:lstStyle/>
          <a:p>
            <a:pPr algn="just"/>
            <a:r>
              <a:rPr lang="es-CO" dirty="0"/>
              <a:t>Aporte al entendimiento de problemas asociados al logro de los ODS</a:t>
            </a:r>
          </a:p>
          <a:p>
            <a:pPr marL="0" indent="0" algn="just">
              <a:buNone/>
            </a:pPr>
            <a:endParaRPr lang="es-CO" dirty="0"/>
          </a:p>
          <a:p>
            <a:pPr algn="just"/>
            <a:r>
              <a:rPr lang="es-CO" dirty="0"/>
              <a:t>Implicaciones de </a:t>
            </a:r>
            <a:r>
              <a:rPr lang="es-CO" b="1" dirty="0"/>
              <a:t>política pública</a:t>
            </a:r>
            <a:r>
              <a:rPr lang="es-CO" dirty="0"/>
              <a:t> para alcanzar las metas del ODS 11</a:t>
            </a:r>
          </a:p>
          <a:p>
            <a:pPr marL="0" indent="0" algn="just">
              <a:buNone/>
            </a:pPr>
            <a:endParaRPr lang="es-CO" dirty="0"/>
          </a:p>
          <a:p>
            <a:pPr algn="just"/>
            <a:r>
              <a:rPr lang="es-CO" dirty="0"/>
              <a:t>Enfoque </a:t>
            </a:r>
            <a:r>
              <a:rPr lang="es-CO" b="1" dirty="0"/>
              <a:t>interdisciplinario</a:t>
            </a:r>
          </a:p>
          <a:p>
            <a:pPr marL="0" indent="0" algn="just">
              <a:buNone/>
            </a:pPr>
            <a:endParaRPr lang="es-CO" b="1" dirty="0"/>
          </a:p>
          <a:p>
            <a:pPr algn="just"/>
            <a:r>
              <a:rPr lang="es-CO" dirty="0"/>
              <a:t>Énfasis en problemas </a:t>
            </a:r>
            <a:r>
              <a:rPr lang="es-CO" b="1" dirty="0"/>
              <a:t>prioritarios para la región</a:t>
            </a:r>
            <a:r>
              <a:rPr lang="es-CO" dirty="0"/>
              <a:t> y utilización de datos, casos, etc. de al menos 2 países en Latinoamérica </a:t>
            </a:r>
          </a:p>
        </p:txBody>
      </p:sp>
      <p:pic>
        <p:nvPicPr>
          <p:cNvPr id="4" name="Picture 7">
            <a:extLst>
              <a:ext uri="{FF2B5EF4-FFF2-40B4-BE49-F238E27FC236}">
                <a16:creationId xmlns:a16="http://schemas.microsoft.com/office/drawing/2014/main" id="{66D18DFF-EB07-684D-BBEB-55147AD03BE0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6743700"/>
            <a:ext cx="12192000" cy="11430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612EA118-89CA-4A17-9C94-0AAA6A769B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115" y="304831"/>
            <a:ext cx="2061792" cy="579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9446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424147" y="658675"/>
            <a:ext cx="7343706" cy="806105"/>
          </a:xfrm>
        </p:spPr>
        <p:txBody>
          <a:bodyPr>
            <a:normAutofit fontScale="90000"/>
          </a:bodyPr>
          <a:lstStyle/>
          <a:p>
            <a:pPr algn="ctr"/>
            <a:r>
              <a:rPr lang="es-CO" b="1" dirty="0"/>
              <a:t>Criterios Generales de Evaluación </a:t>
            </a:r>
            <a:endParaRPr lang="en-US" b="1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50749" y="1714500"/>
            <a:ext cx="10890502" cy="4838669"/>
          </a:xfrm>
        </p:spPr>
        <p:txBody>
          <a:bodyPr anchor="ctr"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s-CO" b="1" dirty="0"/>
              <a:t>Trayectoria académica</a:t>
            </a:r>
            <a:r>
              <a:rPr lang="es-CO" dirty="0"/>
              <a:t> del equipo investigador y claridad de los aportes de cada uno de los investigadores desde su área de estudio</a:t>
            </a:r>
          </a:p>
          <a:p>
            <a:pPr>
              <a:lnSpc>
                <a:spcPct val="150000"/>
              </a:lnSpc>
            </a:pPr>
            <a:r>
              <a:rPr lang="es-CO" b="1" dirty="0"/>
              <a:t>Viabilidad</a:t>
            </a:r>
            <a:r>
              <a:rPr lang="es-CO" dirty="0"/>
              <a:t> de las actividades planteadas de acuerdo con los tiempos de ejecución y presupuesto presentado</a:t>
            </a:r>
          </a:p>
          <a:p>
            <a:pPr>
              <a:lnSpc>
                <a:spcPct val="150000"/>
              </a:lnSpc>
            </a:pPr>
            <a:r>
              <a:rPr lang="es-CO" dirty="0"/>
              <a:t>Colaboración con otras entidades</a:t>
            </a:r>
          </a:p>
          <a:p>
            <a:pPr>
              <a:lnSpc>
                <a:spcPct val="150000"/>
              </a:lnSpc>
            </a:pPr>
            <a:r>
              <a:rPr lang="es-CO" dirty="0"/>
              <a:t>Claridad en los productos esperados</a:t>
            </a:r>
          </a:p>
          <a:p>
            <a:pPr>
              <a:lnSpc>
                <a:spcPct val="150000"/>
              </a:lnSpc>
            </a:pPr>
            <a:r>
              <a:rPr lang="es-CO" dirty="0"/>
              <a:t>Proyección para consecución de fondos futuros</a:t>
            </a:r>
            <a:endParaRPr lang="es-CO" b="1" dirty="0"/>
          </a:p>
        </p:txBody>
      </p:sp>
      <p:pic>
        <p:nvPicPr>
          <p:cNvPr id="4" name="Picture 7">
            <a:extLst>
              <a:ext uri="{FF2B5EF4-FFF2-40B4-BE49-F238E27FC236}">
                <a16:creationId xmlns:a16="http://schemas.microsoft.com/office/drawing/2014/main" id="{66D18DFF-EB07-684D-BBEB-55147AD03BE0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6743700"/>
            <a:ext cx="12192000" cy="11430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612EA118-89CA-4A17-9C94-0AAA6A769B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115" y="304831"/>
            <a:ext cx="2061792" cy="579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9028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2453476" y="751344"/>
            <a:ext cx="5539483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br>
              <a:rPr lang="en-US" sz="2800" dirty="0"/>
            </a:br>
            <a:br>
              <a:rPr lang="en-US" sz="2800" dirty="0"/>
            </a:br>
            <a:br>
              <a:rPr lang="en-US" dirty="0"/>
            </a:br>
            <a:br>
              <a:rPr lang="en-US" sz="2000" dirty="0"/>
            </a:br>
            <a:br>
              <a:rPr lang="en-US" sz="2800" dirty="0"/>
            </a:br>
            <a:br>
              <a:rPr lang="en-US" sz="2800" dirty="0"/>
            </a:br>
            <a:endParaRPr lang="es-ES_tradnl" dirty="0"/>
          </a:p>
        </p:txBody>
      </p:sp>
      <p:sp>
        <p:nvSpPr>
          <p:cNvPr id="9" name="Title 19">
            <a:extLst>
              <a:ext uri="{FF2B5EF4-FFF2-40B4-BE49-F238E27FC236}">
                <a16:creationId xmlns:a16="http://schemas.microsoft.com/office/drawing/2014/main" id="{E6265C2C-7C66-4C04-9D52-57B1EFE4B49F}"/>
              </a:ext>
            </a:extLst>
          </p:cNvPr>
          <p:cNvSpPr txBox="1">
            <a:spLocks/>
          </p:cNvSpPr>
          <p:nvPr/>
        </p:nvSpPr>
        <p:spPr>
          <a:xfrm>
            <a:off x="1055687" y="318973"/>
            <a:ext cx="10080625" cy="981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 dirty="0">
                <a:latin typeface="Calibri"/>
                <a:cs typeface="Calibri"/>
              </a:rPr>
              <a:t>¿</a:t>
            </a:r>
            <a:r>
              <a:rPr lang="en-US" sz="3600" b="1" dirty="0" err="1">
                <a:latin typeface="Calibri"/>
                <a:cs typeface="Calibri"/>
              </a:rPr>
              <a:t>Qué</a:t>
            </a:r>
            <a:r>
              <a:rPr lang="en-US" sz="3600" b="1" dirty="0">
                <a:latin typeface="Calibri"/>
                <a:cs typeface="Calibri"/>
              </a:rPr>
              <a:t> es el CODS?</a:t>
            </a:r>
            <a:endParaRPr lang="en-US" sz="4700" dirty="0"/>
          </a:p>
        </p:txBody>
      </p:sp>
      <p:sp>
        <p:nvSpPr>
          <p:cNvPr id="11" name="CuadroTexto 2">
            <a:extLst>
              <a:ext uri="{FF2B5EF4-FFF2-40B4-BE49-F238E27FC236}">
                <a16:creationId xmlns:a16="http://schemas.microsoft.com/office/drawing/2014/main" id="{BF6B3658-D49B-4BAE-A10D-39D98C6D7496}"/>
              </a:ext>
            </a:extLst>
          </p:cNvPr>
          <p:cNvSpPr txBox="1"/>
          <p:nvPr/>
        </p:nvSpPr>
        <p:spPr>
          <a:xfrm>
            <a:off x="154005" y="1602564"/>
            <a:ext cx="6076260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342900" indent="-342900">
              <a:buFont typeface="Arial" panose="020B0604020202020204" pitchFamily="34" charset="0"/>
              <a:buChar char="•"/>
              <a:defRPr sz="3200"/>
            </a:lvl1pPr>
          </a:lstStyle>
          <a:p>
            <a:r>
              <a:rPr lang="es-CO" sz="2800" dirty="0"/>
              <a:t>Sede en la Universidad de los Andes</a:t>
            </a:r>
          </a:p>
          <a:p>
            <a:endParaRPr lang="es-CO" sz="2800" dirty="0"/>
          </a:p>
          <a:p>
            <a:r>
              <a:rPr lang="es-CO" sz="2800" dirty="0"/>
              <a:t> Sitio de </a:t>
            </a:r>
            <a:r>
              <a:rPr lang="es-CO" sz="2800" b="1" dirty="0"/>
              <a:t>encuentro y pensamiento sobre los ODS</a:t>
            </a:r>
            <a:r>
              <a:rPr lang="es-CO" sz="2800" dirty="0"/>
              <a:t> en alianza </a:t>
            </a:r>
            <a:r>
              <a:rPr lang="es-ES_tradnl" sz="2800" dirty="0"/>
              <a:t>con universidades  y centros de investigación de América Latina y el Caribe</a:t>
            </a:r>
          </a:p>
          <a:p>
            <a:endParaRPr lang="es-ES_tradnl" sz="2800" dirty="0"/>
          </a:p>
          <a:p>
            <a:r>
              <a:rPr lang="es-ES_tradnl" sz="2800" dirty="0"/>
              <a:t>Contribuir desde la experiencia de América Latina y el Caribe a las discusiones globales de los ODS</a:t>
            </a:r>
          </a:p>
          <a:p>
            <a:pPr marL="0" indent="0">
              <a:buNone/>
            </a:pPr>
            <a:endParaRPr lang="es-ES_tradnl" dirty="0"/>
          </a:p>
        </p:txBody>
      </p:sp>
      <p:pic>
        <p:nvPicPr>
          <p:cNvPr id="12" name="Picture 5">
            <a:extLst>
              <a:ext uri="{FF2B5EF4-FFF2-40B4-BE49-F238E27FC236}">
                <a16:creationId xmlns:a16="http://schemas.microsoft.com/office/drawing/2014/main" id="{C9FE836D-6EFE-4660-B05E-C7F50D907A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247582" y="125640"/>
            <a:ext cx="626974" cy="625704"/>
          </a:xfrm>
          <a:prstGeom prst="rect">
            <a:avLst/>
          </a:prstGeom>
        </p:spPr>
      </p:pic>
      <p:grpSp>
        <p:nvGrpSpPr>
          <p:cNvPr id="6" name="Grupo 5">
            <a:extLst>
              <a:ext uri="{FF2B5EF4-FFF2-40B4-BE49-F238E27FC236}">
                <a16:creationId xmlns:a16="http://schemas.microsoft.com/office/drawing/2014/main" id="{F5ED724C-1817-44B2-A995-F35FC6E45810}"/>
              </a:ext>
            </a:extLst>
          </p:cNvPr>
          <p:cNvGrpSpPr/>
          <p:nvPr/>
        </p:nvGrpSpPr>
        <p:grpSpPr>
          <a:xfrm>
            <a:off x="6193973" y="1485015"/>
            <a:ext cx="5916157" cy="4358081"/>
            <a:chOff x="2179913" y="1065704"/>
            <a:chExt cx="7208689" cy="5416786"/>
          </a:xfrm>
        </p:grpSpPr>
        <p:pic>
          <p:nvPicPr>
            <p:cNvPr id="7" name="Picture 4" descr="Resultado de imagen para global network">
              <a:extLst>
                <a:ext uri="{FF2B5EF4-FFF2-40B4-BE49-F238E27FC236}">
                  <a16:creationId xmlns:a16="http://schemas.microsoft.com/office/drawing/2014/main" id="{4D05B810-8D31-4237-A3B5-84690D67E4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79913" y="1065704"/>
              <a:ext cx="7208689" cy="5416786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8" name="Imagen 7">
              <a:extLst>
                <a:ext uri="{FF2B5EF4-FFF2-40B4-BE49-F238E27FC236}">
                  <a16:creationId xmlns:a16="http://schemas.microsoft.com/office/drawing/2014/main" id="{A57D84B9-96A4-4A9B-AD3F-ADAB713164D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5470" y="1998207"/>
              <a:ext cx="1535687" cy="1032359"/>
            </a:xfrm>
            <a:prstGeom prst="rect">
              <a:avLst/>
            </a:prstGeom>
          </p:spPr>
        </p:pic>
        <p:pic>
          <p:nvPicPr>
            <p:cNvPr id="13" name="Imagen 12">
              <a:extLst>
                <a:ext uri="{FF2B5EF4-FFF2-40B4-BE49-F238E27FC236}">
                  <a16:creationId xmlns:a16="http://schemas.microsoft.com/office/drawing/2014/main" id="{131F5FD1-CD17-484B-80E3-6E8F796257E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8657" y="4575153"/>
              <a:ext cx="1940502" cy="739983"/>
            </a:xfrm>
            <a:prstGeom prst="rect">
              <a:avLst/>
            </a:prstGeom>
          </p:spPr>
        </p:pic>
        <p:pic>
          <p:nvPicPr>
            <p:cNvPr id="14" name="Imagen 13">
              <a:extLst>
                <a:ext uri="{FF2B5EF4-FFF2-40B4-BE49-F238E27FC236}">
                  <a16:creationId xmlns:a16="http://schemas.microsoft.com/office/drawing/2014/main" id="{544A1843-9C30-4E7A-B1E1-75F183DF49F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20459" y="3844768"/>
              <a:ext cx="1869745" cy="1069411"/>
            </a:xfrm>
            <a:prstGeom prst="rect">
              <a:avLst/>
            </a:prstGeom>
          </p:spPr>
        </p:pic>
        <p:pic>
          <p:nvPicPr>
            <p:cNvPr id="15" name="Imagen 14">
              <a:extLst>
                <a:ext uri="{FF2B5EF4-FFF2-40B4-BE49-F238E27FC236}">
                  <a16:creationId xmlns:a16="http://schemas.microsoft.com/office/drawing/2014/main" id="{7F0DB452-DB42-4CDD-AE1D-6CE4BE6AE1C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15789" y="2150160"/>
              <a:ext cx="971040" cy="1306048"/>
            </a:xfrm>
            <a:prstGeom prst="rect">
              <a:avLst/>
            </a:prstGeom>
          </p:spPr>
        </p:pic>
        <p:pic>
          <p:nvPicPr>
            <p:cNvPr id="16" name="Imagen 15">
              <a:extLst>
                <a:ext uri="{FF2B5EF4-FFF2-40B4-BE49-F238E27FC236}">
                  <a16:creationId xmlns:a16="http://schemas.microsoft.com/office/drawing/2014/main" id="{F726D42A-9A72-42A8-8430-21ADBBD457E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9799" y="1722876"/>
              <a:ext cx="2100786" cy="552838"/>
            </a:xfrm>
            <a:prstGeom prst="rect">
              <a:avLst/>
            </a:prstGeom>
          </p:spPr>
        </p:pic>
        <p:pic>
          <p:nvPicPr>
            <p:cNvPr id="17" name="Imagen 16">
              <a:extLst>
                <a:ext uri="{FF2B5EF4-FFF2-40B4-BE49-F238E27FC236}">
                  <a16:creationId xmlns:a16="http://schemas.microsoft.com/office/drawing/2014/main" id="{A9F3EAF2-CC78-481D-9052-9D4A5828898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18208" y="2761523"/>
              <a:ext cx="986220" cy="981837"/>
            </a:xfrm>
            <a:prstGeom prst="rect">
              <a:avLst/>
            </a:prstGeom>
          </p:spPr>
        </p:pic>
        <p:pic>
          <p:nvPicPr>
            <p:cNvPr id="18" name="Imagen 17">
              <a:extLst>
                <a:ext uri="{FF2B5EF4-FFF2-40B4-BE49-F238E27FC236}">
                  <a16:creationId xmlns:a16="http://schemas.microsoft.com/office/drawing/2014/main" id="{098F547F-FD17-4909-AC95-329DC7084D4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89505" y="4229170"/>
              <a:ext cx="2228101" cy="595888"/>
            </a:xfrm>
            <a:prstGeom prst="rect">
              <a:avLst/>
            </a:prstGeom>
          </p:spPr>
        </p:pic>
        <p:pic>
          <p:nvPicPr>
            <p:cNvPr id="19" name="Imagen 18">
              <a:extLst>
                <a:ext uri="{FF2B5EF4-FFF2-40B4-BE49-F238E27FC236}">
                  <a16:creationId xmlns:a16="http://schemas.microsoft.com/office/drawing/2014/main" id="{08C8DAEE-53A3-4CDF-B9D6-E3573B28E14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56041" y="3483416"/>
              <a:ext cx="1703544" cy="581362"/>
            </a:xfrm>
            <a:prstGeom prst="rect">
              <a:avLst/>
            </a:prstGeom>
          </p:spPr>
        </p:pic>
        <p:pic>
          <p:nvPicPr>
            <p:cNvPr id="20" name="Imagen 19">
              <a:extLst>
                <a:ext uri="{FF2B5EF4-FFF2-40B4-BE49-F238E27FC236}">
                  <a16:creationId xmlns:a16="http://schemas.microsoft.com/office/drawing/2014/main" id="{275D4A07-FFB5-436E-9CBE-AEF43BBA6B8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72445" y="5218367"/>
              <a:ext cx="1054735" cy="1118018"/>
            </a:xfrm>
            <a:prstGeom prst="rect">
              <a:avLst/>
            </a:prstGeom>
          </p:spPr>
        </p:pic>
        <p:pic>
          <p:nvPicPr>
            <p:cNvPr id="21" name="Imagen 20">
              <a:extLst>
                <a:ext uri="{FF2B5EF4-FFF2-40B4-BE49-F238E27FC236}">
                  <a16:creationId xmlns:a16="http://schemas.microsoft.com/office/drawing/2014/main" id="{DAC918AB-F586-45AD-955D-79427A6A8FD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75619" y="5310866"/>
              <a:ext cx="1960430" cy="10255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55583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964404" y="899358"/>
            <a:ext cx="4263189" cy="806105"/>
          </a:xfrm>
        </p:spPr>
        <p:txBody>
          <a:bodyPr/>
          <a:lstStyle/>
          <a:p>
            <a:pPr algn="ctr"/>
            <a:r>
              <a:rPr lang="es-CO" b="1" dirty="0"/>
              <a:t>Evaluación</a:t>
            </a:r>
            <a:endParaRPr lang="en-US" b="1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199" y="1705463"/>
            <a:ext cx="10515600" cy="4918075"/>
          </a:xfrm>
        </p:spPr>
        <p:txBody>
          <a:bodyPr anchor="ctr">
            <a:normAutofit/>
          </a:bodyPr>
          <a:lstStyle/>
          <a:p>
            <a:pPr marL="0" indent="0" algn="just">
              <a:buNone/>
            </a:pPr>
            <a:r>
              <a:rPr lang="es-CO" b="1" dirty="0"/>
              <a:t>Esta convocatoria será evaluada en dos fases:</a:t>
            </a:r>
          </a:p>
          <a:p>
            <a:pPr marL="0" indent="0" algn="just">
              <a:buNone/>
            </a:pPr>
            <a:endParaRPr lang="es-CO" b="1" dirty="0"/>
          </a:p>
          <a:p>
            <a:pPr algn="just"/>
            <a:r>
              <a:rPr lang="es-CO" b="1" dirty="0"/>
              <a:t>Primera fase: </a:t>
            </a:r>
            <a:r>
              <a:rPr lang="es-CO" dirty="0"/>
              <a:t>evaluación por pares externos, previa revisión de los requisitos.</a:t>
            </a:r>
          </a:p>
          <a:p>
            <a:pPr algn="just"/>
            <a:endParaRPr lang="es-CO" dirty="0"/>
          </a:p>
          <a:p>
            <a:pPr algn="just"/>
            <a:r>
              <a:rPr lang="es-CO" b="1" dirty="0"/>
              <a:t>Segunda fase: </a:t>
            </a:r>
            <a:r>
              <a:rPr lang="es-CO" dirty="0"/>
              <a:t>Comité de la Universidad de los Andes con participación de expertos internacionales de las Universidades aliadas.</a:t>
            </a:r>
          </a:p>
        </p:txBody>
      </p:sp>
      <p:pic>
        <p:nvPicPr>
          <p:cNvPr id="4" name="Picture 7">
            <a:extLst>
              <a:ext uri="{FF2B5EF4-FFF2-40B4-BE49-F238E27FC236}">
                <a16:creationId xmlns:a16="http://schemas.microsoft.com/office/drawing/2014/main" id="{66D18DFF-EB07-684D-BBEB-55147AD03BE0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6743700"/>
            <a:ext cx="12192000" cy="11430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612EA118-89CA-4A17-9C94-0AAA6A769B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115" y="304831"/>
            <a:ext cx="2061792" cy="579752"/>
          </a:xfrm>
          <a:prstGeom prst="rect">
            <a:avLst/>
          </a:prstGeom>
        </p:spPr>
      </p:pic>
      <p:pic>
        <p:nvPicPr>
          <p:cNvPr id="6" name="Picture 10">
            <a:extLst>
              <a:ext uri="{FF2B5EF4-FFF2-40B4-BE49-F238E27FC236}">
                <a16:creationId xmlns:a16="http://schemas.microsoft.com/office/drawing/2014/main" id="{33EA3C32-6666-491A-AFB2-B4623E7E09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68851" y="-4177"/>
            <a:ext cx="2813625" cy="1349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177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964402" y="659106"/>
            <a:ext cx="4263189" cy="806105"/>
          </a:xfrm>
        </p:spPr>
        <p:txBody>
          <a:bodyPr>
            <a:normAutofit/>
          </a:bodyPr>
          <a:lstStyle/>
          <a:p>
            <a:pPr algn="ctr"/>
            <a:r>
              <a:rPr lang="es-CO" sz="4800" b="1" dirty="0"/>
              <a:t>Cronograma</a:t>
            </a:r>
            <a:endParaRPr lang="en-US" sz="4800" b="1" dirty="0"/>
          </a:p>
        </p:txBody>
      </p:sp>
      <p:pic>
        <p:nvPicPr>
          <p:cNvPr id="4" name="Picture 7">
            <a:extLst>
              <a:ext uri="{FF2B5EF4-FFF2-40B4-BE49-F238E27FC236}">
                <a16:creationId xmlns:a16="http://schemas.microsoft.com/office/drawing/2014/main" id="{66D18DFF-EB07-684D-BBEB-55147AD03BE0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6743700"/>
            <a:ext cx="12192000" cy="11430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612EA118-89CA-4A17-9C94-0AAA6A769B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115" y="304831"/>
            <a:ext cx="2061792" cy="57975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B6A0CFA-1B25-4F2B-9584-5233393B8F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861" y="1570826"/>
            <a:ext cx="10518527" cy="2408015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DA2E1104-326A-4D8B-8BFE-58953351DB40}"/>
              </a:ext>
            </a:extLst>
          </p:cNvPr>
          <p:cNvSpPr/>
          <p:nvPr/>
        </p:nvSpPr>
        <p:spPr>
          <a:xfrm>
            <a:off x="1385449" y="4249585"/>
            <a:ext cx="1005293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2400" dirty="0"/>
              <a:t>La propuesta debe ser enviada al correo </a:t>
            </a:r>
            <a:r>
              <a:rPr lang="es-MX" sz="2400" b="1" dirty="0"/>
              <a:t>centro.ods@uniandes.edu.co con </a:t>
            </a:r>
            <a:r>
              <a:rPr lang="es-MX" sz="2400" dirty="0"/>
              <a:t>copia a </a:t>
            </a:r>
            <a:r>
              <a:rPr lang="es-MX" sz="2400" b="1" dirty="0"/>
              <a:t>carla.panyella@uniandes.edu.co </a:t>
            </a:r>
            <a:r>
              <a:rPr lang="es-MX" sz="2400" dirty="0"/>
              <a:t>con el </a:t>
            </a:r>
            <a:r>
              <a:rPr lang="es-MX" sz="2400" b="1" dirty="0"/>
              <a:t>asunto Convocatoria ODS 11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16010D07-CDB9-4634-9FD1-8D143D02B0F2}"/>
              </a:ext>
            </a:extLst>
          </p:cNvPr>
          <p:cNvSpPr/>
          <p:nvPr/>
        </p:nvSpPr>
        <p:spPr>
          <a:xfrm>
            <a:off x="2311725" y="5367897"/>
            <a:ext cx="793668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4800" dirty="0">
                <a:hlinkClick r:id="rId5"/>
              </a:rPr>
              <a:t>https://cods.uniandes.edu.co/</a:t>
            </a:r>
            <a:endParaRPr lang="es-CO" sz="4800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BA45C895-061E-49E6-9BE2-2D005051A692}"/>
              </a:ext>
            </a:extLst>
          </p:cNvPr>
          <p:cNvSpPr txBox="1"/>
          <p:nvPr/>
        </p:nvSpPr>
        <p:spPr>
          <a:xfrm>
            <a:off x="10531365" y="3469074"/>
            <a:ext cx="82294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MX" sz="2400" dirty="0"/>
              <a:t>2019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545225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" t="5329" r="100" b="5342"/>
          <a:stretch/>
        </p:blipFill>
        <p:spPr>
          <a:xfrm>
            <a:off x="0" y="0"/>
            <a:ext cx="12227898" cy="6871855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6B4858FE-ECF5-4123-AACE-CF34F6750F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173" y="4734256"/>
            <a:ext cx="3950550" cy="542591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A8DB965D-7BF6-4235-B0FA-2A790EFF98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173" y="5277501"/>
            <a:ext cx="2591025" cy="542591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C02708A0-533F-4D08-85E2-49E3E423A0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6270" y="5974477"/>
            <a:ext cx="2584928" cy="542591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90E6FBE6-B8B6-46D8-AB49-68B7B7041C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3416" y="4814497"/>
            <a:ext cx="426757" cy="359695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7BFC1F5E-11A1-4EED-ACEA-D9AEA98918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3416" y="5340377"/>
            <a:ext cx="426757" cy="359695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FC946A16-AD89-4447-A92C-DDD578A78D4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2906" y="6059435"/>
            <a:ext cx="506012" cy="286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1014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Resultado de imagen para ods">
            <a:extLst>
              <a:ext uri="{FF2B5EF4-FFF2-40B4-BE49-F238E27FC236}">
                <a16:creationId xmlns:a16="http://schemas.microsoft.com/office/drawing/2014/main" id="{DD40C04E-87FD-498E-8F6A-9A1F324A61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0252" y="1884025"/>
            <a:ext cx="6701748" cy="3772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9">
            <a:extLst>
              <a:ext uri="{FF2B5EF4-FFF2-40B4-BE49-F238E27FC236}">
                <a16:creationId xmlns:a16="http://schemas.microsoft.com/office/drawing/2014/main" id="{7D5EE080-C5F3-4515-B719-BEA1BDD4F6BB}"/>
              </a:ext>
            </a:extLst>
          </p:cNvPr>
          <p:cNvSpPr txBox="1">
            <a:spLocks/>
          </p:cNvSpPr>
          <p:nvPr/>
        </p:nvSpPr>
        <p:spPr>
          <a:xfrm>
            <a:off x="518160" y="345581"/>
            <a:ext cx="11329987" cy="981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b="1" dirty="0">
                <a:latin typeface="Calibri"/>
                <a:cs typeface="Calibri"/>
              </a:rPr>
              <a:t>ODS </a:t>
            </a:r>
            <a:r>
              <a:rPr lang="en-US" sz="4800" b="1" dirty="0" err="1">
                <a:latin typeface="Calibri"/>
                <a:cs typeface="Calibri"/>
              </a:rPr>
              <a:t>prioritarios</a:t>
            </a:r>
            <a:r>
              <a:rPr lang="en-US" sz="4800" b="1" dirty="0">
                <a:latin typeface="Calibri"/>
                <a:cs typeface="Calibri"/>
              </a:rPr>
              <a:t>: </a:t>
            </a:r>
            <a:r>
              <a:rPr lang="en-US" sz="4800" b="1" dirty="0" err="1">
                <a:latin typeface="Calibri"/>
                <a:cs typeface="Calibri"/>
              </a:rPr>
              <a:t>interrelaciones</a:t>
            </a:r>
            <a:r>
              <a:rPr lang="en-US" sz="4800" b="1" dirty="0">
                <a:latin typeface="Calibri"/>
                <a:cs typeface="Calibri"/>
              </a:rPr>
              <a:t> y </a:t>
            </a:r>
            <a:r>
              <a:rPr lang="en-US" sz="4800" b="1" dirty="0" err="1">
                <a:latin typeface="Calibri"/>
                <a:cs typeface="Calibri"/>
              </a:rPr>
              <a:t>tensiones</a:t>
            </a:r>
            <a:endParaRPr lang="en-US" sz="4800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CA45ED2-E1E2-47D5-896E-286F0FE9D205}"/>
              </a:ext>
            </a:extLst>
          </p:cNvPr>
          <p:cNvSpPr txBox="1"/>
          <p:nvPr/>
        </p:nvSpPr>
        <p:spPr>
          <a:xfrm>
            <a:off x="410348" y="1687182"/>
            <a:ext cx="524421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3200" dirty="0"/>
              <a:t># 11 Ciudades sostenibles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CO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3200" dirty="0"/>
              <a:t># 15 Ecosistemas terrestres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CO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3200" dirty="0"/>
              <a:t># 16 Paz y Economías ilícitas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CO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3200" dirty="0"/>
              <a:t># 12 Consumo sostenible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CO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3200" dirty="0"/>
              <a:t># 7 Descarbonización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CO" sz="2400" dirty="0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8BB81AF2-9E53-4CC9-A7B1-C6DE23AD95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204673" y="6079581"/>
            <a:ext cx="626974" cy="625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6832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2453476" y="751344"/>
            <a:ext cx="5539483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br>
              <a:rPr lang="en-US" sz="2800" dirty="0"/>
            </a:br>
            <a:br>
              <a:rPr lang="en-US" sz="2800" dirty="0"/>
            </a:br>
            <a:br>
              <a:rPr lang="en-US" dirty="0"/>
            </a:br>
            <a:br>
              <a:rPr lang="en-US" sz="2000" dirty="0"/>
            </a:br>
            <a:br>
              <a:rPr lang="en-US" sz="2800" dirty="0"/>
            </a:br>
            <a:br>
              <a:rPr lang="en-US" sz="2800" dirty="0"/>
            </a:br>
            <a:endParaRPr lang="es-ES_tradnl" dirty="0"/>
          </a:p>
        </p:txBody>
      </p:sp>
      <p:grpSp>
        <p:nvGrpSpPr>
          <p:cNvPr id="7" name="Grupo 6">
            <a:extLst>
              <a:ext uri="{FF2B5EF4-FFF2-40B4-BE49-F238E27FC236}">
                <a16:creationId xmlns:a16="http://schemas.microsoft.com/office/drawing/2014/main" id="{DF452975-8283-4FF9-A1EF-941911DC7753}"/>
              </a:ext>
            </a:extLst>
          </p:cNvPr>
          <p:cNvGrpSpPr/>
          <p:nvPr/>
        </p:nvGrpSpPr>
        <p:grpSpPr>
          <a:xfrm>
            <a:off x="599820" y="2206028"/>
            <a:ext cx="11019423" cy="3474542"/>
            <a:chOff x="392630" y="1728508"/>
            <a:chExt cx="11591993" cy="3693481"/>
          </a:xfrm>
        </p:grpSpPr>
        <p:sp>
          <p:nvSpPr>
            <p:cNvPr id="14" name="Rectangle 12"/>
            <p:cNvSpPr/>
            <p:nvPr/>
          </p:nvSpPr>
          <p:spPr>
            <a:xfrm>
              <a:off x="392630" y="4800366"/>
              <a:ext cx="2633403" cy="62162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3200" b="1" dirty="0" err="1">
                  <a:solidFill>
                    <a:srgbClr val="92D050"/>
                  </a:solidFill>
                </a:rPr>
                <a:t>Investigación</a:t>
              </a:r>
              <a:endParaRPr lang="en-US" sz="2800" b="1" dirty="0">
                <a:solidFill>
                  <a:srgbClr val="92D050"/>
                </a:solidFill>
              </a:endParaRPr>
            </a:p>
          </p:txBody>
        </p:sp>
        <p:sp>
          <p:nvSpPr>
            <p:cNvPr id="15" name="Rectangle 15"/>
            <p:cNvSpPr/>
            <p:nvPr/>
          </p:nvSpPr>
          <p:spPr>
            <a:xfrm>
              <a:off x="6276013" y="4800366"/>
              <a:ext cx="2502777" cy="62162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3200" b="1" dirty="0" err="1">
                  <a:solidFill>
                    <a:schemeClr val="accent5"/>
                  </a:solidFill>
                </a:rPr>
                <a:t>Incidencia</a:t>
              </a:r>
              <a:endParaRPr lang="en-US" sz="3200" b="1" dirty="0">
                <a:solidFill>
                  <a:schemeClr val="accent5"/>
                </a:solidFill>
              </a:endParaRPr>
            </a:p>
          </p:txBody>
        </p:sp>
        <p:grpSp>
          <p:nvGrpSpPr>
            <p:cNvPr id="4" name="Grupo 3"/>
            <p:cNvGrpSpPr/>
            <p:nvPr/>
          </p:nvGrpSpPr>
          <p:grpSpPr>
            <a:xfrm>
              <a:off x="3301485" y="1743845"/>
              <a:ext cx="2826994" cy="2759367"/>
              <a:chOff x="3777006" y="2326984"/>
              <a:chExt cx="2954330" cy="2955066"/>
            </a:xfrm>
            <a:solidFill>
              <a:srgbClr val="FFC000"/>
            </a:solidFill>
          </p:grpSpPr>
          <p:sp>
            <p:nvSpPr>
              <p:cNvPr id="11" name="Shape 424"/>
              <p:cNvSpPr/>
              <p:nvPr/>
            </p:nvSpPr>
            <p:spPr>
              <a:xfrm>
                <a:off x="3777006" y="2326984"/>
                <a:ext cx="2954330" cy="29550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499" y="10800"/>
                    </a:moveTo>
                    <a:cubicBezTo>
                      <a:pt x="5499" y="7872"/>
                      <a:pt x="7872" y="5499"/>
                      <a:pt x="10800" y="5499"/>
                    </a:cubicBezTo>
                    <a:cubicBezTo>
                      <a:pt x="13727" y="5499"/>
                      <a:pt x="16101" y="7872"/>
                      <a:pt x="16101" y="10800"/>
                    </a:cubicBezTo>
                    <a:cubicBezTo>
                      <a:pt x="16101" y="13727"/>
                      <a:pt x="13727" y="16101"/>
                      <a:pt x="10800" y="16101"/>
                    </a:cubicBezTo>
                    <a:cubicBezTo>
                      <a:pt x="7872" y="16101"/>
                      <a:pt x="5499" y="13727"/>
                      <a:pt x="5499" y="10800"/>
                    </a:cubicBezTo>
                    <a:close/>
                    <a:moveTo>
                      <a:pt x="0" y="9882"/>
                    </a:moveTo>
                    <a:lnTo>
                      <a:pt x="0" y="11719"/>
                    </a:lnTo>
                    <a:cubicBezTo>
                      <a:pt x="0" y="12203"/>
                      <a:pt x="397" y="12600"/>
                      <a:pt x="882" y="12600"/>
                    </a:cubicBezTo>
                    <a:lnTo>
                      <a:pt x="1963" y="12600"/>
                    </a:lnTo>
                    <a:cubicBezTo>
                      <a:pt x="2448" y="12600"/>
                      <a:pt x="2965" y="12978"/>
                      <a:pt x="3113" y="13440"/>
                    </a:cubicBezTo>
                    <a:lnTo>
                      <a:pt x="3495" y="14369"/>
                    </a:lnTo>
                    <a:cubicBezTo>
                      <a:pt x="3719" y="14800"/>
                      <a:pt x="3622" y="15433"/>
                      <a:pt x="3279" y="15776"/>
                    </a:cubicBezTo>
                    <a:lnTo>
                      <a:pt x="2514" y="16541"/>
                    </a:lnTo>
                    <a:cubicBezTo>
                      <a:pt x="2171" y="16884"/>
                      <a:pt x="2171" y="17444"/>
                      <a:pt x="2514" y="17788"/>
                    </a:cubicBezTo>
                    <a:lnTo>
                      <a:pt x="3812" y="19086"/>
                    </a:lnTo>
                    <a:cubicBezTo>
                      <a:pt x="4155" y="19429"/>
                      <a:pt x="4717" y="19429"/>
                      <a:pt x="5060" y="19086"/>
                    </a:cubicBezTo>
                    <a:lnTo>
                      <a:pt x="5825" y="18321"/>
                    </a:lnTo>
                    <a:cubicBezTo>
                      <a:pt x="6168" y="17978"/>
                      <a:pt x="6800" y="17880"/>
                      <a:pt x="7230" y="18105"/>
                    </a:cubicBezTo>
                    <a:lnTo>
                      <a:pt x="8160" y="18487"/>
                    </a:lnTo>
                    <a:cubicBezTo>
                      <a:pt x="8622" y="18634"/>
                      <a:pt x="9000" y="19152"/>
                      <a:pt x="9000" y="19637"/>
                    </a:cubicBezTo>
                    <a:lnTo>
                      <a:pt x="9000" y="20719"/>
                    </a:lnTo>
                    <a:cubicBezTo>
                      <a:pt x="9000" y="21203"/>
                      <a:pt x="9396" y="21600"/>
                      <a:pt x="9881" y="21600"/>
                    </a:cubicBezTo>
                    <a:lnTo>
                      <a:pt x="11718" y="21600"/>
                    </a:lnTo>
                    <a:cubicBezTo>
                      <a:pt x="12203" y="21600"/>
                      <a:pt x="12600" y="21203"/>
                      <a:pt x="12600" y="20719"/>
                    </a:cubicBezTo>
                    <a:lnTo>
                      <a:pt x="12600" y="19637"/>
                    </a:lnTo>
                    <a:cubicBezTo>
                      <a:pt x="12600" y="19152"/>
                      <a:pt x="12978" y="18634"/>
                      <a:pt x="13439" y="18487"/>
                    </a:cubicBezTo>
                    <a:lnTo>
                      <a:pt x="14370" y="18105"/>
                    </a:lnTo>
                    <a:cubicBezTo>
                      <a:pt x="14800" y="17880"/>
                      <a:pt x="15432" y="17978"/>
                      <a:pt x="15775" y="18321"/>
                    </a:cubicBezTo>
                    <a:lnTo>
                      <a:pt x="16540" y="19086"/>
                    </a:lnTo>
                    <a:cubicBezTo>
                      <a:pt x="16883" y="19429"/>
                      <a:pt x="17444" y="19429"/>
                      <a:pt x="17787" y="19086"/>
                    </a:cubicBezTo>
                    <a:lnTo>
                      <a:pt x="19086" y="17788"/>
                    </a:lnTo>
                    <a:cubicBezTo>
                      <a:pt x="19429" y="17444"/>
                      <a:pt x="19429" y="16884"/>
                      <a:pt x="19086" y="16541"/>
                    </a:cubicBezTo>
                    <a:lnTo>
                      <a:pt x="18321" y="15776"/>
                    </a:lnTo>
                    <a:cubicBezTo>
                      <a:pt x="17978" y="15433"/>
                      <a:pt x="17881" y="14800"/>
                      <a:pt x="18105" y="14369"/>
                    </a:cubicBezTo>
                    <a:lnTo>
                      <a:pt x="18486" y="13440"/>
                    </a:lnTo>
                    <a:cubicBezTo>
                      <a:pt x="18634" y="12978"/>
                      <a:pt x="19152" y="12600"/>
                      <a:pt x="19637" y="12600"/>
                    </a:cubicBezTo>
                    <a:lnTo>
                      <a:pt x="20718" y="12600"/>
                    </a:lnTo>
                    <a:cubicBezTo>
                      <a:pt x="21203" y="12600"/>
                      <a:pt x="21600" y="12203"/>
                      <a:pt x="21600" y="11719"/>
                    </a:cubicBezTo>
                    <a:lnTo>
                      <a:pt x="21600" y="9882"/>
                    </a:lnTo>
                    <a:cubicBezTo>
                      <a:pt x="21600" y="9397"/>
                      <a:pt x="21203" y="9000"/>
                      <a:pt x="20718" y="9000"/>
                    </a:cubicBezTo>
                    <a:lnTo>
                      <a:pt x="19637" y="9000"/>
                    </a:lnTo>
                    <a:cubicBezTo>
                      <a:pt x="19152" y="9000"/>
                      <a:pt x="18634" y="8622"/>
                      <a:pt x="18486" y="8161"/>
                    </a:cubicBezTo>
                    <a:lnTo>
                      <a:pt x="18105" y="7230"/>
                    </a:lnTo>
                    <a:cubicBezTo>
                      <a:pt x="17881" y="6800"/>
                      <a:pt x="17978" y="6168"/>
                      <a:pt x="18321" y="5825"/>
                    </a:cubicBezTo>
                    <a:lnTo>
                      <a:pt x="19086" y="5059"/>
                    </a:lnTo>
                    <a:cubicBezTo>
                      <a:pt x="19429" y="4717"/>
                      <a:pt x="19429" y="4156"/>
                      <a:pt x="19086" y="3812"/>
                    </a:cubicBezTo>
                    <a:lnTo>
                      <a:pt x="17787" y="2514"/>
                    </a:lnTo>
                    <a:cubicBezTo>
                      <a:pt x="17444" y="2171"/>
                      <a:pt x="16883" y="2171"/>
                      <a:pt x="16540" y="2514"/>
                    </a:cubicBezTo>
                    <a:lnTo>
                      <a:pt x="15775" y="3279"/>
                    </a:lnTo>
                    <a:cubicBezTo>
                      <a:pt x="15432" y="3622"/>
                      <a:pt x="14800" y="3719"/>
                      <a:pt x="14370" y="3495"/>
                    </a:cubicBezTo>
                    <a:lnTo>
                      <a:pt x="13439" y="3113"/>
                    </a:lnTo>
                    <a:cubicBezTo>
                      <a:pt x="12978" y="2965"/>
                      <a:pt x="12600" y="2448"/>
                      <a:pt x="12600" y="1963"/>
                    </a:cubicBezTo>
                    <a:lnTo>
                      <a:pt x="12600" y="882"/>
                    </a:lnTo>
                    <a:cubicBezTo>
                      <a:pt x="12600" y="396"/>
                      <a:pt x="12203" y="0"/>
                      <a:pt x="11718" y="0"/>
                    </a:cubicBezTo>
                    <a:lnTo>
                      <a:pt x="9881" y="0"/>
                    </a:lnTo>
                    <a:cubicBezTo>
                      <a:pt x="9396" y="0"/>
                      <a:pt x="9000" y="396"/>
                      <a:pt x="9000" y="882"/>
                    </a:cubicBezTo>
                    <a:lnTo>
                      <a:pt x="9000" y="1963"/>
                    </a:lnTo>
                    <a:cubicBezTo>
                      <a:pt x="9000" y="2448"/>
                      <a:pt x="8622" y="2965"/>
                      <a:pt x="8160" y="3113"/>
                    </a:cubicBezTo>
                    <a:lnTo>
                      <a:pt x="7230" y="3495"/>
                    </a:lnTo>
                    <a:cubicBezTo>
                      <a:pt x="6800" y="3719"/>
                      <a:pt x="6168" y="3622"/>
                      <a:pt x="5825" y="3279"/>
                    </a:cubicBezTo>
                    <a:lnTo>
                      <a:pt x="5060" y="2514"/>
                    </a:lnTo>
                    <a:cubicBezTo>
                      <a:pt x="4717" y="2171"/>
                      <a:pt x="4155" y="2171"/>
                      <a:pt x="3812" y="2514"/>
                    </a:cubicBezTo>
                    <a:lnTo>
                      <a:pt x="2514" y="3812"/>
                    </a:lnTo>
                    <a:cubicBezTo>
                      <a:pt x="2171" y="4156"/>
                      <a:pt x="2171" y="4717"/>
                      <a:pt x="2514" y="5059"/>
                    </a:cubicBezTo>
                    <a:lnTo>
                      <a:pt x="3279" y="5825"/>
                    </a:lnTo>
                    <a:cubicBezTo>
                      <a:pt x="3622" y="6168"/>
                      <a:pt x="3719" y="6800"/>
                      <a:pt x="3495" y="7230"/>
                    </a:cubicBezTo>
                    <a:lnTo>
                      <a:pt x="3113" y="8161"/>
                    </a:lnTo>
                    <a:cubicBezTo>
                      <a:pt x="2965" y="8622"/>
                      <a:pt x="2448" y="9000"/>
                      <a:pt x="1963" y="9000"/>
                    </a:cubicBezTo>
                    <a:lnTo>
                      <a:pt x="882" y="9000"/>
                    </a:lnTo>
                    <a:cubicBezTo>
                      <a:pt x="397" y="9000"/>
                      <a:pt x="0" y="9397"/>
                      <a:pt x="0" y="9882"/>
                    </a:cubicBezTo>
                    <a:close/>
                  </a:path>
                </a:pathLst>
              </a:cu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228554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Source Sans Pro Light"/>
                    <a:ea typeface="Source Sans Pro Light"/>
                    <a:cs typeface="Source Sans Pro Light"/>
                    <a:sym typeface="Source Sans Pro Light"/>
                  </a:defRPr>
                </a:pPr>
                <a:endParaRPr sz="3000">
                  <a:latin typeface="+mj-lt"/>
                </a:endParaRPr>
              </a:p>
            </p:txBody>
          </p:sp>
          <p:sp>
            <p:nvSpPr>
              <p:cNvPr id="16" name="Freeform 425"/>
              <p:cNvSpPr/>
              <p:nvPr/>
            </p:nvSpPr>
            <p:spPr>
              <a:xfrm>
                <a:off x="4782668" y="3327466"/>
                <a:ext cx="943003" cy="880859"/>
              </a:xfrm>
              <a:custGeom>
                <a:avLst/>
                <a:gdLst>
                  <a:gd name="connsiteX0" fmla="*/ 169590 w 540885"/>
                  <a:gd name="connsiteY0" fmla="*/ 270443 h 504826"/>
                  <a:gd name="connsiteX1" fmla="*/ 181704 w 540885"/>
                  <a:gd name="connsiteY1" fmla="*/ 276500 h 504826"/>
                  <a:gd name="connsiteX2" fmla="*/ 202269 w 540885"/>
                  <a:gd name="connsiteY2" fmla="*/ 290022 h 504826"/>
                  <a:gd name="connsiteX3" fmla="*/ 232412 w 540885"/>
                  <a:gd name="connsiteY3" fmla="*/ 303544 h 504826"/>
                  <a:gd name="connsiteX4" fmla="*/ 270443 w 540885"/>
                  <a:gd name="connsiteY4" fmla="*/ 309601 h 504826"/>
                  <a:gd name="connsiteX5" fmla="*/ 308473 w 540885"/>
                  <a:gd name="connsiteY5" fmla="*/ 303544 h 504826"/>
                  <a:gd name="connsiteX6" fmla="*/ 338617 w 540885"/>
                  <a:gd name="connsiteY6" fmla="*/ 290022 h 504826"/>
                  <a:gd name="connsiteX7" fmla="*/ 359181 w 540885"/>
                  <a:gd name="connsiteY7" fmla="*/ 276500 h 504826"/>
                  <a:gd name="connsiteX8" fmla="*/ 371295 w 540885"/>
                  <a:gd name="connsiteY8" fmla="*/ 270443 h 504826"/>
                  <a:gd name="connsiteX9" fmla="*/ 402705 w 540885"/>
                  <a:gd name="connsiteY9" fmla="*/ 276077 h 504826"/>
                  <a:gd name="connsiteX10" fmla="*/ 426792 w 540885"/>
                  <a:gd name="connsiteY10" fmla="*/ 291149 h 504826"/>
                  <a:gd name="connsiteX11" fmla="*/ 444258 w 540885"/>
                  <a:gd name="connsiteY11" fmla="*/ 313967 h 504826"/>
                  <a:gd name="connsiteX12" fmla="*/ 456371 w 540885"/>
                  <a:gd name="connsiteY12" fmla="*/ 341434 h 504826"/>
                  <a:gd name="connsiteX13" fmla="*/ 463837 w 540885"/>
                  <a:gd name="connsiteY13" fmla="*/ 372000 h 504826"/>
                  <a:gd name="connsiteX14" fmla="*/ 467781 w 540885"/>
                  <a:gd name="connsiteY14" fmla="*/ 402706 h 504826"/>
                  <a:gd name="connsiteX15" fmla="*/ 468767 w 540885"/>
                  <a:gd name="connsiteY15" fmla="*/ 431863 h 504826"/>
                  <a:gd name="connsiteX16" fmla="*/ 448202 w 540885"/>
                  <a:gd name="connsiteY16" fmla="*/ 485247 h 504826"/>
                  <a:gd name="connsiteX17" fmla="*/ 393550 w 540885"/>
                  <a:gd name="connsiteY17" fmla="*/ 504826 h 504826"/>
                  <a:gd name="connsiteX18" fmla="*/ 147335 w 540885"/>
                  <a:gd name="connsiteY18" fmla="*/ 504826 h 504826"/>
                  <a:gd name="connsiteX19" fmla="*/ 92683 w 540885"/>
                  <a:gd name="connsiteY19" fmla="*/ 485247 h 504826"/>
                  <a:gd name="connsiteX20" fmla="*/ 72118 w 540885"/>
                  <a:gd name="connsiteY20" fmla="*/ 431863 h 504826"/>
                  <a:gd name="connsiteX21" fmla="*/ 73104 w 540885"/>
                  <a:gd name="connsiteY21" fmla="*/ 402706 h 504826"/>
                  <a:gd name="connsiteX22" fmla="*/ 77049 w 540885"/>
                  <a:gd name="connsiteY22" fmla="*/ 372000 h 504826"/>
                  <a:gd name="connsiteX23" fmla="*/ 84514 w 540885"/>
                  <a:gd name="connsiteY23" fmla="*/ 341434 h 504826"/>
                  <a:gd name="connsiteX24" fmla="*/ 96628 w 540885"/>
                  <a:gd name="connsiteY24" fmla="*/ 313967 h 504826"/>
                  <a:gd name="connsiteX25" fmla="*/ 114093 w 540885"/>
                  <a:gd name="connsiteY25" fmla="*/ 291149 h 504826"/>
                  <a:gd name="connsiteX26" fmla="*/ 138180 w 540885"/>
                  <a:gd name="connsiteY26" fmla="*/ 276077 h 504826"/>
                  <a:gd name="connsiteX27" fmla="*/ 169590 w 540885"/>
                  <a:gd name="connsiteY27" fmla="*/ 270443 h 504826"/>
                  <a:gd name="connsiteX28" fmla="*/ 505953 w 540885"/>
                  <a:gd name="connsiteY28" fmla="*/ 144237 h 504826"/>
                  <a:gd name="connsiteX29" fmla="*/ 540885 w 540885"/>
                  <a:gd name="connsiteY29" fmla="*/ 243680 h 504826"/>
                  <a:gd name="connsiteX30" fmla="*/ 525109 w 540885"/>
                  <a:gd name="connsiteY30" fmla="*/ 277063 h 504826"/>
                  <a:gd name="connsiteX31" fmla="*/ 486233 w 540885"/>
                  <a:gd name="connsiteY31" fmla="*/ 288472 h 504826"/>
                  <a:gd name="connsiteX32" fmla="*/ 448484 w 540885"/>
                  <a:gd name="connsiteY32" fmla="*/ 288472 h 504826"/>
                  <a:gd name="connsiteX33" fmla="*/ 373830 w 540885"/>
                  <a:gd name="connsiteY33" fmla="*/ 252413 h 504826"/>
                  <a:gd name="connsiteX34" fmla="*/ 396649 w 540885"/>
                  <a:gd name="connsiteY34" fmla="*/ 180296 h 504826"/>
                  <a:gd name="connsiteX35" fmla="*/ 395240 w 540885"/>
                  <a:gd name="connsiteY35" fmla="*/ 161703 h 504826"/>
                  <a:gd name="connsiteX36" fmla="*/ 432708 w 540885"/>
                  <a:gd name="connsiteY36" fmla="*/ 168182 h 504826"/>
                  <a:gd name="connsiteX37" fmla="*/ 466231 w 540885"/>
                  <a:gd name="connsiteY37" fmla="*/ 162125 h 504826"/>
                  <a:gd name="connsiteX38" fmla="*/ 493698 w 540885"/>
                  <a:gd name="connsiteY38" fmla="*/ 150153 h 504826"/>
                  <a:gd name="connsiteX39" fmla="*/ 505953 w 540885"/>
                  <a:gd name="connsiteY39" fmla="*/ 144237 h 504826"/>
                  <a:gd name="connsiteX40" fmla="*/ 34932 w 540885"/>
                  <a:gd name="connsiteY40" fmla="*/ 144237 h 504826"/>
                  <a:gd name="connsiteX41" fmla="*/ 47187 w 540885"/>
                  <a:gd name="connsiteY41" fmla="*/ 150153 h 504826"/>
                  <a:gd name="connsiteX42" fmla="*/ 74653 w 540885"/>
                  <a:gd name="connsiteY42" fmla="*/ 162125 h 504826"/>
                  <a:gd name="connsiteX43" fmla="*/ 108176 w 540885"/>
                  <a:gd name="connsiteY43" fmla="*/ 168182 h 504826"/>
                  <a:gd name="connsiteX44" fmla="*/ 145644 w 540885"/>
                  <a:gd name="connsiteY44" fmla="*/ 161703 h 504826"/>
                  <a:gd name="connsiteX45" fmla="*/ 144235 w 540885"/>
                  <a:gd name="connsiteY45" fmla="*/ 180296 h 504826"/>
                  <a:gd name="connsiteX46" fmla="*/ 167054 w 540885"/>
                  <a:gd name="connsiteY46" fmla="*/ 252413 h 504826"/>
                  <a:gd name="connsiteX47" fmla="*/ 92401 w 540885"/>
                  <a:gd name="connsiteY47" fmla="*/ 288472 h 504826"/>
                  <a:gd name="connsiteX48" fmla="*/ 54652 w 540885"/>
                  <a:gd name="connsiteY48" fmla="*/ 288472 h 504826"/>
                  <a:gd name="connsiteX49" fmla="*/ 15776 w 540885"/>
                  <a:gd name="connsiteY49" fmla="*/ 277063 h 504826"/>
                  <a:gd name="connsiteX50" fmla="*/ 0 w 540885"/>
                  <a:gd name="connsiteY50" fmla="*/ 243680 h 504826"/>
                  <a:gd name="connsiteX51" fmla="*/ 34932 w 540885"/>
                  <a:gd name="connsiteY51" fmla="*/ 144237 h 504826"/>
                  <a:gd name="connsiteX52" fmla="*/ 270442 w 540885"/>
                  <a:gd name="connsiteY52" fmla="*/ 72119 h 504826"/>
                  <a:gd name="connsiteX53" fmla="*/ 346926 w 540885"/>
                  <a:gd name="connsiteY53" fmla="*/ 103811 h 504826"/>
                  <a:gd name="connsiteX54" fmla="*/ 378619 w 540885"/>
                  <a:gd name="connsiteY54" fmla="*/ 180296 h 504826"/>
                  <a:gd name="connsiteX55" fmla="*/ 346926 w 540885"/>
                  <a:gd name="connsiteY55" fmla="*/ 256780 h 504826"/>
                  <a:gd name="connsiteX56" fmla="*/ 270442 w 540885"/>
                  <a:gd name="connsiteY56" fmla="*/ 288472 h 504826"/>
                  <a:gd name="connsiteX57" fmla="*/ 193957 w 540885"/>
                  <a:gd name="connsiteY57" fmla="*/ 256780 h 504826"/>
                  <a:gd name="connsiteX58" fmla="*/ 162265 w 540885"/>
                  <a:gd name="connsiteY58" fmla="*/ 180296 h 504826"/>
                  <a:gd name="connsiteX59" fmla="*/ 193957 w 540885"/>
                  <a:gd name="connsiteY59" fmla="*/ 103811 h 504826"/>
                  <a:gd name="connsiteX60" fmla="*/ 270442 w 540885"/>
                  <a:gd name="connsiteY60" fmla="*/ 72119 h 504826"/>
                  <a:gd name="connsiteX61" fmla="*/ 432707 w 540885"/>
                  <a:gd name="connsiteY61" fmla="*/ 0 h 504826"/>
                  <a:gd name="connsiteX62" fmla="*/ 483697 w 540885"/>
                  <a:gd name="connsiteY62" fmla="*/ 21128 h 504826"/>
                  <a:gd name="connsiteX63" fmla="*/ 504825 w 540885"/>
                  <a:gd name="connsiteY63" fmla="*/ 72118 h 504826"/>
                  <a:gd name="connsiteX64" fmla="*/ 483697 w 540885"/>
                  <a:gd name="connsiteY64" fmla="*/ 123108 h 504826"/>
                  <a:gd name="connsiteX65" fmla="*/ 432707 w 540885"/>
                  <a:gd name="connsiteY65" fmla="*/ 144236 h 504826"/>
                  <a:gd name="connsiteX66" fmla="*/ 381717 w 540885"/>
                  <a:gd name="connsiteY66" fmla="*/ 123108 h 504826"/>
                  <a:gd name="connsiteX67" fmla="*/ 360589 w 540885"/>
                  <a:gd name="connsiteY67" fmla="*/ 72118 h 504826"/>
                  <a:gd name="connsiteX68" fmla="*/ 381717 w 540885"/>
                  <a:gd name="connsiteY68" fmla="*/ 21128 h 504826"/>
                  <a:gd name="connsiteX69" fmla="*/ 432707 w 540885"/>
                  <a:gd name="connsiteY69" fmla="*/ 0 h 504826"/>
                  <a:gd name="connsiteX70" fmla="*/ 108176 w 540885"/>
                  <a:gd name="connsiteY70" fmla="*/ 0 h 504826"/>
                  <a:gd name="connsiteX71" fmla="*/ 159167 w 540885"/>
                  <a:gd name="connsiteY71" fmla="*/ 21128 h 504826"/>
                  <a:gd name="connsiteX72" fmla="*/ 180295 w 540885"/>
                  <a:gd name="connsiteY72" fmla="*/ 72118 h 504826"/>
                  <a:gd name="connsiteX73" fmla="*/ 159167 w 540885"/>
                  <a:gd name="connsiteY73" fmla="*/ 123108 h 504826"/>
                  <a:gd name="connsiteX74" fmla="*/ 108176 w 540885"/>
                  <a:gd name="connsiteY74" fmla="*/ 144236 h 504826"/>
                  <a:gd name="connsiteX75" fmla="*/ 57187 w 540885"/>
                  <a:gd name="connsiteY75" fmla="*/ 123108 h 504826"/>
                  <a:gd name="connsiteX76" fmla="*/ 36059 w 540885"/>
                  <a:gd name="connsiteY76" fmla="*/ 72118 h 504826"/>
                  <a:gd name="connsiteX77" fmla="*/ 57187 w 540885"/>
                  <a:gd name="connsiteY77" fmla="*/ 21128 h 504826"/>
                  <a:gd name="connsiteX78" fmla="*/ 108176 w 540885"/>
                  <a:gd name="connsiteY78" fmla="*/ 0 h 504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</a:cxnLst>
                <a:rect l="l" t="t" r="r" b="b"/>
                <a:pathLst>
                  <a:path w="540885" h="504826">
                    <a:moveTo>
                      <a:pt x="169590" y="270443"/>
                    </a:moveTo>
                    <a:cubicBezTo>
                      <a:pt x="171469" y="270443"/>
                      <a:pt x="175506" y="272462"/>
                      <a:pt x="181704" y="276500"/>
                    </a:cubicBezTo>
                    <a:cubicBezTo>
                      <a:pt x="187902" y="280538"/>
                      <a:pt x="194757" y="285045"/>
                      <a:pt x="202269" y="290022"/>
                    </a:cubicBezTo>
                    <a:cubicBezTo>
                      <a:pt x="209781" y="294999"/>
                      <a:pt x="219829" y="299506"/>
                      <a:pt x="232412" y="303544"/>
                    </a:cubicBezTo>
                    <a:cubicBezTo>
                      <a:pt x="244995" y="307582"/>
                      <a:pt x="257673" y="309601"/>
                      <a:pt x="270443" y="309601"/>
                    </a:cubicBezTo>
                    <a:cubicBezTo>
                      <a:pt x="283214" y="309601"/>
                      <a:pt x="295891" y="307582"/>
                      <a:pt x="308473" y="303544"/>
                    </a:cubicBezTo>
                    <a:cubicBezTo>
                      <a:pt x="321057" y="299506"/>
                      <a:pt x="331105" y="294999"/>
                      <a:pt x="338617" y="290022"/>
                    </a:cubicBezTo>
                    <a:cubicBezTo>
                      <a:pt x="346129" y="285045"/>
                      <a:pt x="352983" y="280538"/>
                      <a:pt x="359181" y="276500"/>
                    </a:cubicBezTo>
                    <a:cubicBezTo>
                      <a:pt x="365379" y="272462"/>
                      <a:pt x="369418" y="270443"/>
                      <a:pt x="371295" y="270443"/>
                    </a:cubicBezTo>
                    <a:cubicBezTo>
                      <a:pt x="382751" y="270443"/>
                      <a:pt x="393222" y="272321"/>
                      <a:pt x="402705" y="276077"/>
                    </a:cubicBezTo>
                    <a:cubicBezTo>
                      <a:pt x="412191" y="279833"/>
                      <a:pt x="420218" y="284857"/>
                      <a:pt x="426792" y="291149"/>
                    </a:cubicBezTo>
                    <a:cubicBezTo>
                      <a:pt x="433365" y="297440"/>
                      <a:pt x="439187" y="305046"/>
                      <a:pt x="444258" y="313967"/>
                    </a:cubicBezTo>
                    <a:cubicBezTo>
                      <a:pt x="449329" y="322888"/>
                      <a:pt x="453367" y="332044"/>
                      <a:pt x="456371" y="341434"/>
                    </a:cubicBezTo>
                    <a:cubicBezTo>
                      <a:pt x="459376" y="350824"/>
                      <a:pt x="461865" y="361013"/>
                      <a:pt x="463837" y="372000"/>
                    </a:cubicBezTo>
                    <a:cubicBezTo>
                      <a:pt x="465809" y="382986"/>
                      <a:pt x="467124" y="393222"/>
                      <a:pt x="467781" y="402706"/>
                    </a:cubicBezTo>
                    <a:cubicBezTo>
                      <a:pt x="468438" y="412190"/>
                      <a:pt x="468767" y="421909"/>
                      <a:pt x="468767" y="431863"/>
                    </a:cubicBezTo>
                    <a:cubicBezTo>
                      <a:pt x="468767" y="454400"/>
                      <a:pt x="461912" y="472195"/>
                      <a:pt x="448202" y="485247"/>
                    </a:cubicBezTo>
                    <a:cubicBezTo>
                      <a:pt x="434492" y="498300"/>
                      <a:pt x="416275" y="504826"/>
                      <a:pt x="393550" y="504826"/>
                    </a:cubicBezTo>
                    <a:lnTo>
                      <a:pt x="147335" y="504826"/>
                    </a:lnTo>
                    <a:cubicBezTo>
                      <a:pt x="124611" y="504826"/>
                      <a:pt x="106393" y="498300"/>
                      <a:pt x="92683" y="485247"/>
                    </a:cubicBezTo>
                    <a:cubicBezTo>
                      <a:pt x="78974" y="472195"/>
                      <a:pt x="72118" y="454400"/>
                      <a:pt x="72118" y="431863"/>
                    </a:cubicBezTo>
                    <a:cubicBezTo>
                      <a:pt x="72118" y="421909"/>
                      <a:pt x="72447" y="412190"/>
                      <a:pt x="73104" y="402706"/>
                    </a:cubicBezTo>
                    <a:cubicBezTo>
                      <a:pt x="73761" y="393222"/>
                      <a:pt x="75077" y="382986"/>
                      <a:pt x="77049" y="372000"/>
                    </a:cubicBezTo>
                    <a:cubicBezTo>
                      <a:pt x="79021" y="361013"/>
                      <a:pt x="81510" y="350824"/>
                      <a:pt x="84514" y="341434"/>
                    </a:cubicBezTo>
                    <a:cubicBezTo>
                      <a:pt x="87519" y="332044"/>
                      <a:pt x="91556" y="322888"/>
                      <a:pt x="96628" y="313967"/>
                    </a:cubicBezTo>
                    <a:cubicBezTo>
                      <a:pt x="101698" y="305046"/>
                      <a:pt x="107521" y="297440"/>
                      <a:pt x="114093" y="291149"/>
                    </a:cubicBezTo>
                    <a:cubicBezTo>
                      <a:pt x="120667" y="284857"/>
                      <a:pt x="128696" y="279833"/>
                      <a:pt x="138180" y="276077"/>
                    </a:cubicBezTo>
                    <a:cubicBezTo>
                      <a:pt x="147664" y="272321"/>
                      <a:pt x="158135" y="270443"/>
                      <a:pt x="169590" y="270443"/>
                    </a:cubicBezTo>
                    <a:close/>
                    <a:moveTo>
                      <a:pt x="505953" y="144237"/>
                    </a:moveTo>
                    <a:cubicBezTo>
                      <a:pt x="529241" y="144237"/>
                      <a:pt x="540885" y="177385"/>
                      <a:pt x="540885" y="243680"/>
                    </a:cubicBezTo>
                    <a:cubicBezTo>
                      <a:pt x="540885" y="258329"/>
                      <a:pt x="535626" y="269457"/>
                      <a:pt x="525109" y="277063"/>
                    </a:cubicBezTo>
                    <a:cubicBezTo>
                      <a:pt x="514592" y="284669"/>
                      <a:pt x="501634" y="288472"/>
                      <a:pt x="486233" y="288472"/>
                    </a:cubicBezTo>
                    <a:lnTo>
                      <a:pt x="448484" y="288472"/>
                    </a:lnTo>
                    <a:cubicBezTo>
                      <a:pt x="429140" y="265372"/>
                      <a:pt x="404256" y="253353"/>
                      <a:pt x="373830" y="252413"/>
                    </a:cubicBezTo>
                    <a:cubicBezTo>
                      <a:pt x="389043" y="230440"/>
                      <a:pt x="396649" y="206401"/>
                      <a:pt x="396649" y="180296"/>
                    </a:cubicBezTo>
                    <a:cubicBezTo>
                      <a:pt x="396649" y="174849"/>
                      <a:pt x="396179" y="168652"/>
                      <a:pt x="395240" y="161703"/>
                    </a:cubicBezTo>
                    <a:cubicBezTo>
                      <a:pt x="407636" y="166022"/>
                      <a:pt x="420125" y="168182"/>
                      <a:pt x="432708" y="168182"/>
                    </a:cubicBezTo>
                    <a:cubicBezTo>
                      <a:pt x="443789" y="168182"/>
                      <a:pt x="454964" y="166163"/>
                      <a:pt x="466231" y="162125"/>
                    </a:cubicBezTo>
                    <a:cubicBezTo>
                      <a:pt x="477500" y="158087"/>
                      <a:pt x="486655" y="154097"/>
                      <a:pt x="493698" y="150153"/>
                    </a:cubicBezTo>
                    <a:cubicBezTo>
                      <a:pt x="500742" y="146209"/>
                      <a:pt x="504826" y="144237"/>
                      <a:pt x="505953" y="144237"/>
                    </a:cubicBezTo>
                    <a:close/>
                    <a:moveTo>
                      <a:pt x="34932" y="144237"/>
                    </a:moveTo>
                    <a:cubicBezTo>
                      <a:pt x="36059" y="144237"/>
                      <a:pt x="40144" y="146209"/>
                      <a:pt x="47187" y="150153"/>
                    </a:cubicBezTo>
                    <a:cubicBezTo>
                      <a:pt x="54229" y="154097"/>
                      <a:pt x="63384" y="158087"/>
                      <a:pt x="74653" y="162125"/>
                    </a:cubicBezTo>
                    <a:cubicBezTo>
                      <a:pt x="85921" y="166163"/>
                      <a:pt x="97096" y="168182"/>
                      <a:pt x="108176" y="168182"/>
                    </a:cubicBezTo>
                    <a:cubicBezTo>
                      <a:pt x="120760" y="168182"/>
                      <a:pt x="133249" y="166022"/>
                      <a:pt x="145644" y="161703"/>
                    </a:cubicBezTo>
                    <a:cubicBezTo>
                      <a:pt x="144705" y="168652"/>
                      <a:pt x="144235" y="174849"/>
                      <a:pt x="144235" y="180296"/>
                    </a:cubicBezTo>
                    <a:cubicBezTo>
                      <a:pt x="144235" y="206401"/>
                      <a:pt x="151841" y="230440"/>
                      <a:pt x="167054" y="252413"/>
                    </a:cubicBezTo>
                    <a:cubicBezTo>
                      <a:pt x="136630" y="253353"/>
                      <a:pt x="111745" y="265372"/>
                      <a:pt x="92401" y="288472"/>
                    </a:cubicBezTo>
                    <a:lnTo>
                      <a:pt x="54652" y="288472"/>
                    </a:lnTo>
                    <a:cubicBezTo>
                      <a:pt x="39251" y="288472"/>
                      <a:pt x="26293" y="284669"/>
                      <a:pt x="15776" y="277063"/>
                    </a:cubicBezTo>
                    <a:cubicBezTo>
                      <a:pt x="5259" y="269457"/>
                      <a:pt x="0" y="258329"/>
                      <a:pt x="0" y="243680"/>
                    </a:cubicBezTo>
                    <a:cubicBezTo>
                      <a:pt x="0" y="177385"/>
                      <a:pt x="11644" y="144237"/>
                      <a:pt x="34932" y="144237"/>
                    </a:cubicBezTo>
                    <a:close/>
                    <a:moveTo>
                      <a:pt x="270442" y="72119"/>
                    </a:moveTo>
                    <a:cubicBezTo>
                      <a:pt x="300303" y="72119"/>
                      <a:pt x="325799" y="82683"/>
                      <a:pt x="346926" y="103811"/>
                    </a:cubicBezTo>
                    <a:cubicBezTo>
                      <a:pt x="368054" y="124940"/>
                      <a:pt x="378619" y="150434"/>
                      <a:pt x="378619" y="180296"/>
                    </a:cubicBezTo>
                    <a:cubicBezTo>
                      <a:pt x="378619" y="210157"/>
                      <a:pt x="368054" y="235652"/>
                      <a:pt x="346926" y="256780"/>
                    </a:cubicBezTo>
                    <a:cubicBezTo>
                      <a:pt x="325799" y="277908"/>
                      <a:pt x="300303" y="288472"/>
                      <a:pt x="270442" y="288472"/>
                    </a:cubicBezTo>
                    <a:cubicBezTo>
                      <a:pt x="240580" y="288472"/>
                      <a:pt x="215085" y="277908"/>
                      <a:pt x="193957" y="256780"/>
                    </a:cubicBezTo>
                    <a:cubicBezTo>
                      <a:pt x="172829" y="235652"/>
                      <a:pt x="162265" y="210157"/>
                      <a:pt x="162265" y="180296"/>
                    </a:cubicBezTo>
                    <a:cubicBezTo>
                      <a:pt x="162265" y="150434"/>
                      <a:pt x="172829" y="124940"/>
                      <a:pt x="193957" y="103811"/>
                    </a:cubicBezTo>
                    <a:cubicBezTo>
                      <a:pt x="215085" y="82683"/>
                      <a:pt x="240580" y="72119"/>
                      <a:pt x="270442" y="72119"/>
                    </a:cubicBezTo>
                    <a:close/>
                    <a:moveTo>
                      <a:pt x="432707" y="0"/>
                    </a:moveTo>
                    <a:cubicBezTo>
                      <a:pt x="452615" y="0"/>
                      <a:pt x="469611" y="7043"/>
                      <a:pt x="483697" y="21128"/>
                    </a:cubicBezTo>
                    <a:cubicBezTo>
                      <a:pt x="497783" y="35214"/>
                      <a:pt x="504825" y="52210"/>
                      <a:pt x="504825" y="72118"/>
                    </a:cubicBezTo>
                    <a:cubicBezTo>
                      <a:pt x="504825" y="92025"/>
                      <a:pt x="497783" y="109022"/>
                      <a:pt x="483697" y="123108"/>
                    </a:cubicBezTo>
                    <a:cubicBezTo>
                      <a:pt x="469611" y="137193"/>
                      <a:pt x="452615" y="144236"/>
                      <a:pt x="432707" y="144236"/>
                    </a:cubicBezTo>
                    <a:cubicBezTo>
                      <a:pt x="412800" y="144236"/>
                      <a:pt x="395803" y="137193"/>
                      <a:pt x="381717" y="123108"/>
                    </a:cubicBezTo>
                    <a:cubicBezTo>
                      <a:pt x="367632" y="109022"/>
                      <a:pt x="360589" y="92025"/>
                      <a:pt x="360589" y="72118"/>
                    </a:cubicBezTo>
                    <a:cubicBezTo>
                      <a:pt x="360589" y="52210"/>
                      <a:pt x="367632" y="35214"/>
                      <a:pt x="381717" y="21128"/>
                    </a:cubicBezTo>
                    <a:cubicBezTo>
                      <a:pt x="395803" y="7043"/>
                      <a:pt x="412800" y="0"/>
                      <a:pt x="432707" y="0"/>
                    </a:cubicBezTo>
                    <a:close/>
                    <a:moveTo>
                      <a:pt x="108176" y="0"/>
                    </a:moveTo>
                    <a:cubicBezTo>
                      <a:pt x="128085" y="0"/>
                      <a:pt x="145080" y="7043"/>
                      <a:pt x="159167" y="21128"/>
                    </a:cubicBezTo>
                    <a:cubicBezTo>
                      <a:pt x="173252" y="35214"/>
                      <a:pt x="180295" y="52210"/>
                      <a:pt x="180295" y="72118"/>
                    </a:cubicBezTo>
                    <a:cubicBezTo>
                      <a:pt x="180295" y="92025"/>
                      <a:pt x="173252" y="109022"/>
                      <a:pt x="159167" y="123108"/>
                    </a:cubicBezTo>
                    <a:cubicBezTo>
                      <a:pt x="145080" y="137193"/>
                      <a:pt x="128085" y="144236"/>
                      <a:pt x="108176" y="144236"/>
                    </a:cubicBezTo>
                    <a:cubicBezTo>
                      <a:pt x="88270" y="144236"/>
                      <a:pt x="71272" y="137193"/>
                      <a:pt x="57187" y="123108"/>
                    </a:cubicBezTo>
                    <a:cubicBezTo>
                      <a:pt x="43102" y="109022"/>
                      <a:pt x="36059" y="92025"/>
                      <a:pt x="36059" y="72118"/>
                    </a:cubicBezTo>
                    <a:cubicBezTo>
                      <a:pt x="36059" y="52210"/>
                      <a:pt x="43102" y="35214"/>
                      <a:pt x="57187" y="21128"/>
                    </a:cubicBezTo>
                    <a:cubicBezTo>
                      <a:pt x="71272" y="7043"/>
                      <a:pt x="88270" y="0"/>
                      <a:pt x="10817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1350"/>
              </a:p>
            </p:txBody>
          </p:sp>
        </p:grpSp>
        <p:grpSp>
          <p:nvGrpSpPr>
            <p:cNvPr id="3" name="Grupo 2"/>
            <p:cNvGrpSpPr/>
            <p:nvPr/>
          </p:nvGrpSpPr>
          <p:grpSpPr>
            <a:xfrm>
              <a:off x="392630" y="1782380"/>
              <a:ext cx="2728552" cy="2637661"/>
              <a:chOff x="392630" y="2326984"/>
              <a:chExt cx="2954330" cy="2955066"/>
            </a:xfrm>
          </p:grpSpPr>
          <p:sp>
            <p:nvSpPr>
              <p:cNvPr id="9" name="Shape 424"/>
              <p:cNvSpPr/>
              <p:nvPr/>
            </p:nvSpPr>
            <p:spPr>
              <a:xfrm>
                <a:off x="392630" y="2326984"/>
                <a:ext cx="2954330" cy="29550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499" y="10800"/>
                    </a:moveTo>
                    <a:cubicBezTo>
                      <a:pt x="5499" y="7872"/>
                      <a:pt x="7872" y="5499"/>
                      <a:pt x="10800" y="5499"/>
                    </a:cubicBezTo>
                    <a:cubicBezTo>
                      <a:pt x="13727" y="5499"/>
                      <a:pt x="16101" y="7872"/>
                      <a:pt x="16101" y="10800"/>
                    </a:cubicBezTo>
                    <a:cubicBezTo>
                      <a:pt x="16101" y="13727"/>
                      <a:pt x="13727" y="16101"/>
                      <a:pt x="10800" y="16101"/>
                    </a:cubicBezTo>
                    <a:cubicBezTo>
                      <a:pt x="7872" y="16101"/>
                      <a:pt x="5499" y="13727"/>
                      <a:pt x="5499" y="10800"/>
                    </a:cubicBezTo>
                    <a:close/>
                    <a:moveTo>
                      <a:pt x="0" y="9882"/>
                    </a:moveTo>
                    <a:lnTo>
                      <a:pt x="0" y="11719"/>
                    </a:lnTo>
                    <a:cubicBezTo>
                      <a:pt x="0" y="12203"/>
                      <a:pt x="397" y="12600"/>
                      <a:pt x="882" y="12600"/>
                    </a:cubicBezTo>
                    <a:lnTo>
                      <a:pt x="1963" y="12600"/>
                    </a:lnTo>
                    <a:cubicBezTo>
                      <a:pt x="2448" y="12600"/>
                      <a:pt x="2965" y="12978"/>
                      <a:pt x="3113" y="13440"/>
                    </a:cubicBezTo>
                    <a:lnTo>
                      <a:pt x="3495" y="14369"/>
                    </a:lnTo>
                    <a:cubicBezTo>
                      <a:pt x="3719" y="14800"/>
                      <a:pt x="3622" y="15433"/>
                      <a:pt x="3279" y="15776"/>
                    </a:cubicBezTo>
                    <a:lnTo>
                      <a:pt x="2514" y="16541"/>
                    </a:lnTo>
                    <a:cubicBezTo>
                      <a:pt x="2171" y="16884"/>
                      <a:pt x="2171" y="17444"/>
                      <a:pt x="2514" y="17788"/>
                    </a:cubicBezTo>
                    <a:lnTo>
                      <a:pt x="3812" y="19086"/>
                    </a:lnTo>
                    <a:cubicBezTo>
                      <a:pt x="4155" y="19429"/>
                      <a:pt x="4717" y="19429"/>
                      <a:pt x="5060" y="19086"/>
                    </a:cubicBezTo>
                    <a:lnTo>
                      <a:pt x="5825" y="18321"/>
                    </a:lnTo>
                    <a:cubicBezTo>
                      <a:pt x="6168" y="17978"/>
                      <a:pt x="6800" y="17880"/>
                      <a:pt x="7230" y="18105"/>
                    </a:cubicBezTo>
                    <a:lnTo>
                      <a:pt x="8160" y="18487"/>
                    </a:lnTo>
                    <a:cubicBezTo>
                      <a:pt x="8622" y="18634"/>
                      <a:pt x="9000" y="19152"/>
                      <a:pt x="9000" y="19637"/>
                    </a:cubicBezTo>
                    <a:lnTo>
                      <a:pt x="9000" y="20719"/>
                    </a:lnTo>
                    <a:cubicBezTo>
                      <a:pt x="9000" y="21203"/>
                      <a:pt x="9396" y="21600"/>
                      <a:pt x="9881" y="21600"/>
                    </a:cubicBezTo>
                    <a:lnTo>
                      <a:pt x="11718" y="21600"/>
                    </a:lnTo>
                    <a:cubicBezTo>
                      <a:pt x="12203" y="21600"/>
                      <a:pt x="12600" y="21203"/>
                      <a:pt x="12600" y="20719"/>
                    </a:cubicBezTo>
                    <a:lnTo>
                      <a:pt x="12600" y="19637"/>
                    </a:lnTo>
                    <a:cubicBezTo>
                      <a:pt x="12600" y="19152"/>
                      <a:pt x="12978" y="18634"/>
                      <a:pt x="13439" y="18487"/>
                    </a:cubicBezTo>
                    <a:lnTo>
                      <a:pt x="14370" y="18105"/>
                    </a:lnTo>
                    <a:cubicBezTo>
                      <a:pt x="14800" y="17880"/>
                      <a:pt x="15432" y="17978"/>
                      <a:pt x="15775" y="18321"/>
                    </a:cubicBezTo>
                    <a:lnTo>
                      <a:pt x="16540" y="19086"/>
                    </a:lnTo>
                    <a:cubicBezTo>
                      <a:pt x="16883" y="19429"/>
                      <a:pt x="17444" y="19429"/>
                      <a:pt x="17787" y="19086"/>
                    </a:cubicBezTo>
                    <a:lnTo>
                      <a:pt x="19086" y="17788"/>
                    </a:lnTo>
                    <a:cubicBezTo>
                      <a:pt x="19429" y="17444"/>
                      <a:pt x="19429" y="16884"/>
                      <a:pt x="19086" y="16541"/>
                    </a:cubicBezTo>
                    <a:lnTo>
                      <a:pt x="18321" y="15776"/>
                    </a:lnTo>
                    <a:cubicBezTo>
                      <a:pt x="17978" y="15433"/>
                      <a:pt x="17881" y="14800"/>
                      <a:pt x="18105" y="14369"/>
                    </a:cubicBezTo>
                    <a:lnTo>
                      <a:pt x="18486" y="13440"/>
                    </a:lnTo>
                    <a:cubicBezTo>
                      <a:pt x="18634" y="12978"/>
                      <a:pt x="19152" y="12600"/>
                      <a:pt x="19637" y="12600"/>
                    </a:cubicBezTo>
                    <a:lnTo>
                      <a:pt x="20718" y="12600"/>
                    </a:lnTo>
                    <a:cubicBezTo>
                      <a:pt x="21203" y="12600"/>
                      <a:pt x="21600" y="12203"/>
                      <a:pt x="21600" y="11719"/>
                    </a:cubicBezTo>
                    <a:lnTo>
                      <a:pt x="21600" y="9882"/>
                    </a:lnTo>
                    <a:cubicBezTo>
                      <a:pt x="21600" y="9397"/>
                      <a:pt x="21203" y="9000"/>
                      <a:pt x="20718" y="9000"/>
                    </a:cubicBezTo>
                    <a:lnTo>
                      <a:pt x="19637" y="9000"/>
                    </a:lnTo>
                    <a:cubicBezTo>
                      <a:pt x="19152" y="9000"/>
                      <a:pt x="18634" y="8622"/>
                      <a:pt x="18486" y="8161"/>
                    </a:cubicBezTo>
                    <a:lnTo>
                      <a:pt x="18105" y="7230"/>
                    </a:lnTo>
                    <a:cubicBezTo>
                      <a:pt x="17881" y="6800"/>
                      <a:pt x="17978" y="6168"/>
                      <a:pt x="18321" y="5825"/>
                    </a:cubicBezTo>
                    <a:lnTo>
                      <a:pt x="19086" y="5059"/>
                    </a:lnTo>
                    <a:cubicBezTo>
                      <a:pt x="19429" y="4717"/>
                      <a:pt x="19429" y="4156"/>
                      <a:pt x="19086" y="3812"/>
                    </a:cubicBezTo>
                    <a:lnTo>
                      <a:pt x="17787" y="2514"/>
                    </a:lnTo>
                    <a:cubicBezTo>
                      <a:pt x="17444" y="2171"/>
                      <a:pt x="16883" y="2171"/>
                      <a:pt x="16540" y="2514"/>
                    </a:cubicBezTo>
                    <a:lnTo>
                      <a:pt x="15775" y="3279"/>
                    </a:lnTo>
                    <a:cubicBezTo>
                      <a:pt x="15432" y="3622"/>
                      <a:pt x="14800" y="3719"/>
                      <a:pt x="14370" y="3495"/>
                    </a:cubicBezTo>
                    <a:lnTo>
                      <a:pt x="13439" y="3113"/>
                    </a:lnTo>
                    <a:cubicBezTo>
                      <a:pt x="12978" y="2965"/>
                      <a:pt x="12600" y="2448"/>
                      <a:pt x="12600" y="1963"/>
                    </a:cubicBezTo>
                    <a:lnTo>
                      <a:pt x="12600" y="882"/>
                    </a:lnTo>
                    <a:cubicBezTo>
                      <a:pt x="12600" y="396"/>
                      <a:pt x="12203" y="0"/>
                      <a:pt x="11718" y="0"/>
                    </a:cubicBezTo>
                    <a:lnTo>
                      <a:pt x="9881" y="0"/>
                    </a:lnTo>
                    <a:cubicBezTo>
                      <a:pt x="9396" y="0"/>
                      <a:pt x="9000" y="396"/>
                      <a:pt x="9000" y="882"/>
                    </a:cubicBezTo>
                    <a:lnTo>
                      <a:pt x="9000" y="1963"/>
                    </a:lnTo>
                    <a:cubicBezTo>
                      <a:pt x="9000" y="2448"/>
                      <a:pt x="8622" y="2965"/>
                      <a:pt x="8160" y="3113"/>
                    </a:cubicBezTo>
                    <a:lnTo>
                      <a:pt x="7230" y="3495"/>
                    </a:lnTo>
                    <a:cubicBezTo>
                      <a:pt x="6800" y="3719"/>
                      <a:pt x="6168" y="3622"/>
                      <a:pt x="5825" y="3279"/>
                    </a:cubicBezTo>
                    <a:lnTo>
                      <a:pt x="5060" y="2514"/>
                    </a:lnTo>
                    <a:cubicBezTo>
                      <a:pt x="4717" y="2171"/>
                      <a:pt x="4155" y="2171"/>
                      <a:pt x="3812" y="2514"/>
                    </a:cubicBezTo>
                    <a:lnTo>
                      <a:pt x="2514" y="3812"/>
                    </a:lnTo>
                    <a:cubicBezTo>
                      <a:pt x="2171" y="4156"/>
                      <a:pt x="2171" y="4717"/>
                      <a:pt x="2514" y="5059"/>
                    </a:cubicBezTo>
                    <a:lnTo>
                      <a:pt x="3279" y="5825"/>
                    </a:lnTo>
                    <a:cubicBezTo>
                      <a:pt x="3622" y="6168"/>
                      <a:pt x="3719" y="6800"/>
                      <a:pt x="3495" y="7230"/>
                    </a:cubicBezTo>
                    <a:lnTo>
                      <a:pt x="3113" y="8161"/>
                    </a:lnTo>
                    <a:cubicBezTo>
                      <a:pt x="2965" y="8622"/>
                      <a:pt x="2448" y="9000"/>
                      <a:pt x="1963" y="9000"/>
                    </a:cubicBezTo>
                    <a:lnTo>
                      <a:pt x="882" y="9000"/>
                    </a:lnTo>
                    <a:cubicBezTo>
                      <a:pt x="397" y="9000"/>
                      <a:pt x="0" y="9397"/>
                      <a:pt x="0" y="9882"/>
                    </a:cubicBezTo>
                    <a:close/>
                  </a:path>
                </a:pathLst>
              </a:custGeom>
              <a:solidFill>
                <a:srgbClr val="92D05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228554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Source Sans Pro Light"/>
                    <a:ea typeface="Source Sans Pro Light"/>
                    <a:cs typeface="Source Sans Pro Light"/>
                    <a:sym typeface="Source Sans Pro Light"/>
                  </a:defRPr>
                </a:pPr>
                <a:endParaRPr sz="3000">
                  <a:latin typeface="+mj-lt"/>
                </a:endParaRPr>
              </a:p>
            </p:txBody>
          </p:sp>
          <p:sp>
            <p:nvSpPr>
              <p:cNvPr id="18" name="Freeform 457">
                <a:extLst>
                  <a:ext uri="{FF2B5EF4-FFF2-40B4-BE49-F238E27FC236}">
                    <a16:creationId xmlns:a16="http://schemas.microsoft.com/office/drawing/2014/main" id="{777FD868-BA9F-4588-BDF8-DDBABE59585C}"/>
                  </a:ext>
                </a:extLst>
              </p:cNvPr>
              <p:cNvSpPr/>
              <p:nvPr/>
            </p:nvSpPr>
            <p:spPr>
              <a:xfrm>
                <a:off x="1541993" y="3359354"/>
                <a:ext cx="655602" cy="890326"/>
              </a:xfrm>
              <a:custGeom>
                <a:avLst/>
                <a:gdLst>
                  <a:gd name="connsiteX0" fmla="*/ 108177 w 216354"/>
                  <a:gd name="connsiteY0" fmla="*/ 60848 h 324530"/>
                  <a:gd name="connsiteX1" fmla="*/ 129199 w 216354"/>
                  <a:gd name="connsiteY1" fmla="*/ 64229 h 324530"/>
                  <a:gd name="connsiteX2" fmla="*/ 147581 w 216354"/>
                  <a:gd name="connsiteY2" fmla="*/ 75638 h 324530"/>
                  <a:gd name="connsiteX3" fmla="*/ 155504 w 216354"/>
                  <a:gd name="connsiteY3" fmla="*/ 94654 h 324530"/>
                  <a:gd name="connsiteX4" fmla="*/ 153497 w 216354"/>
                  <a:gd name="connsiteY4" fmla="*/ 99408 h 324530"/>
                  <a:gd name="connsiteX5" fmla="*/ 148744 w 216354"/>
                  <a:gd name="connsiteY5" fmla="*/ 101415 h 324530"/>
                  <a:gd name="connsiteX6" fmla="*/ 143989 w 216354"/>
                  <a:gd name="connsiteY6" fmla="*/ 99408 h 324530"/>
                  <a:gd name="connsiteX7" fmla="*/ 141982 w 216354"/>
                  <a:gd name="connsiteY7" fmla="*/ 94654 h 324530"/>
                  <a:gd name="connsiteX8" fmla="*/ 130573 w 216354"/>
                  <a:gd name="connsiteY8" fmla="*/ 79653 h 324530"/>
                  <a:gd name="connsiteX9" fmla="*/ 108177 w 216354"/>
                  <a:gd name="connsiteY9" fmla="*/ 74371 h 324530"/>
                  <a:gd name="connsiteX10" fmla="*/ 103422 w 216354"/>
                  <a:gd name="connsiteY10" fmla="*/ 72364 h 324530"/>
                  <a:gd name="connsiteX11" fmla="*/ 101415 w 216354"/>
                  <a:gd name="connsiteY11" fmla="*/ 67610 h 324530"/>
                  <a:gd name="connsiteX12" fmla="*/ 103422 w 216354"/>
                  <a:gd name="connsiteY12" fmla="*/ 62856 h 324530"/>
                  <a:gd name="connsiteX13" fmla="*/ 108177 w 216354"/>
                  <a:gd name="connsiteY13" fmla="*/ 60848 h 324530"/>
                  <a:gd name="connsiteX14" fmla="*/ 108177 w 216354"/>
                  <a:gd name="connsiteY14" fmla="*/ 27044 h 324530"/>
                  <a:gd name="connsiteX15" fmla="*/ 79337 w 216354"/>
                  <a:gd name="connsiteY15" fmla="*/ 31797 h 324530"/>
                  <a:gd name="connsiteX16" fmla="*/ 53349 w 216354"/>
                  <a:gd name="connsiteY16" fmla="*/ 44897 h 324530"/>
                  <a:gd name="connsiteX17" fmla="*/ 34333 w 216354"/>
                  <a:gd name="connsiteY17" fmla="*/ 66343 h 324530"/>
                  <a:gd name="connsiteX18" fmla="*/ 27044 w 216354"/>
                  <a:gd name="connsiteY18" fmla="*/ 94655 h 324530"/>
                  <a:gd name="connsiteX19" fmla="*/ 41411 w 216354"/>
                  <a:gd name="connsiteY19" fmla="*/ 132686 h 324530"/>
                  <a:gd name="connsiteX20" fmla="*/ 47856 w 216354"/>
                  <a:gd name="connsiteY20" fmla="*/ 139658 h 324530"/>
                  <a:gd name="connsiteX21" fmla="*/ 54300 w 216354"/>
                  <a:gd name="connsiteY21" fmla="*/ 146630 h 324530"/>
                  <a:gd name="connsiteX22" fmla="*/ 84091 w 216354"/>
                  <a:gd name="connsiteY22" fmla="*/ 209593 h 324530"/>
                  <a:gd name="connsiteX23" fmla="*/ 132263 w 216354"/>
                  <a:gd name="connsiteY23" fmla="*/ 209593 h 324530"/>
                  <a:gd name="connsiteX24" fmla="*/ 162054 w 216354"/>
                  <a:gd name="connsiteY24" fmla="*/ 146630 h 324530"/>
                  <a:gd name="connsiteX25" fmla="*/ 168498 w 216354"/>
                  <a:gd name="connsiteY25" fmla="*/ 139658 h 324530"/>
                  <a:gd name="connsiteX26" fmla="*/ 174943 w 216354"/>
                  <a:gd name="connsiteY26" fmla="*/ 132686 h 324530"/>
                  <a:gd name="connsiteX27" fmla="*/ 189310 w 216354"/>
                  <a:gd name="connsiteY27" fmla="*/ 94655 h 324530"/>
                  <a:gd name="connsiteX28" fmla="*/ 182021 w 216354"/>
                  <a:gd name="connsiteY28" fmla="*/ 66343 h 324530"/>
                  <a:gd name="connsiteX29" fmla="*/ 163005 w 216354"/>
                  <a:gd name="connsiteY29" fmla="*/ 44897 h 324530"/>
                  <a:gd name="connsiteX30" fmla="*/ 137017 w 216354"/>
                  <a:gd name="connsiteY30" fmla="*/ 31797 h 324530"/>
                  <a:gd name="connsiteX31" fmla="*/ 108177 w 216354"/>
                  <a:gd name="connsiteY31" fmla="*/ 27044 h 324530"/>
                  <a:gd name="connsiteX32" fmla="*/ 108177 w 216354"/>
                  <a:gd name="connsiteY32" fmla="*/ 0 h 324530"/>
                  <a:gd name="connsiteX33" fmla="*/ 147581 w 216354"/>
                  <a:gd name="connsiteY33" fmla="*/ 6866 h 324530"/>
                  <a:gd name="connsiteX34" fmla="*/ 182231 w 216354"/>
                  <a:gd name="connsiteY34" fmla="*/ 25671 h 324530"/>
                  <a:gd name="connsiteX35" fmla="*/ 206952 w 216354"/>
                  <a:gd name="connsiteY35" fmla="*/ 55672 h 324530"/>
                  <a:gd name="connsiteX36" fmla="*/ 216354 w 216354"/>
                  <a:gd name="connsiteY36" fmla="*/ 94655 h 324530"/>
                  <a:gd name="connsiteX37" fmla="*/ 194592 w 216354"/>
                  <a:gd name="connsiteY37" fmla="*/ 151279 h 324530"/>
                  <a:gd name="connsiteX38" fmla="*/ 178851 w 216354"/>
                  <a:gd name="connsiteY38" fmla="*/ 169660 h 324530"/>
                  <a:gd name="connsiteX39" fmla="*/ 166280 w 216354"/>
                  <a:gd name="connsiteY39" fmla="*/ 189838 h 324530"/>
                  <a:gd name="connsiteX40" fmla="*/ 159096 w 216354"/>
                  <a:gd name="connsiteY40" fmla="*/ 212551 h 324530"/>
                  <a:gd name="connsiteX41" fmla="*/ 169027 w 216354"/>
                  <a:gd name="connsiteY41" fmla="*/ 229876 h 324530"/>
                  <a:gd name="connsiteX42" fmla="*/ 163745 w 216354"/>
                  <a:gd name="connsiteY42" fmla="*/ 243398 h 324530"/>
                  <a:gd name="connsiteX43" fmla="*/ 169027 w 216354"/>
                  <a:gd name="connsiteY43" fmla="*/ 256920 h 324530"/>
                  <a:gd name="connsiteX44" fmla="*/ 159519 w 216354"/>
                  <a:gd name="connsiteY44" fmla="*/ 274034 h 324530"/>
                  <a:gd name="connsiteX45" fmla="*/ 162266 w 216354"/>
                  <a:gd name="connsiteY45" fmla="*/ 283964 h 324530"/>
                  <a:gd name="connsiteX46" fmla="*/ 155610 w 216354"/>
                  <a:gd name="connsiteY46" fmla="*/ 298965 h 324530"/>
                  <a:gd name="connsiteX47" fmla="*/ 139235 w 216354"/>
                  <a:gd name="connsiteY47" fmla="*/ 304247 h 324530"/>
                  <a:gd name="connsiteX48" fmla="*/ 126559 w 216354"/>
                  <a:gd name="connsiteY48" fmla="*/ 319037 h 324530"/>
                  <a:gd name="connsiteX49" fmla="*/ 108177 w 216354"/>
                  <a:gd name="connsiteY49" fmla="*/ 324530 h 324530"/>
                  <a:gd name="connsiteX50" fmla="*/ 89795 w 216354"/>
                  <a:gd name="connsiteY50" fmla="*/ 319037 h 324530"/>
                  <a:gd name="connsiteX51" fmla="*/ 77119 w 216354"/>
                  <a:gd name="connsiteY51" fmla="*/ 304247 h 324530"/>
                  <a:gd name="connsiteX52" fmla="*/ 60744 w 216354"/>
                  <a:gd name="connsiteY52" fmla="*/ 298965 h 324530"/>
                  <a:gd name="connsiteX53" fmla="*/ 54088 w 216354"/>
                  <a:gd name="connsiteY53" fmla="*/ 283964 h 324530"/>
                  <a:gd name="connsiteX54" fmla="*/ 56835 w 216354"/>
                  <a:gd name="connsiteY54" fmla="*/ 274034 h 324530"/>
                  <a:gd name="connsiteX55" fmla="*/ 47327 w 216354"/>
                  <a:gd name="connsiteY55" fmla="*/ 256920 h 324530"/>
                  <a:gd name="connsiteX56" fmla="*/ 52609 w 216354"/>
                  <a:gd name="connsiteY56" fmla="*/ 243398 h 324530"/>
                  <a:gd name="connsiteX57" fmla="*/ 47327 w 216354"/>
                  <a:gd name="connsiteY57" fmla="*/ 229876 h 324530"/>
                  <a:gd name="connsiteX58" fmla="*/ 57258 w 216354"/>
                  <a:gd name="connsiteY58" fmla="*/ 212551 h 324530"/>
                  <a:gd name="connsiteX59" fmla="*/ 50074 w 216354"/>
                  <a:gd name="connsiteY59" fmla="*/ 189838 h 324530"/>
                  <a:gd name="connsiteX60" fmla="*/ 37503 w 216354"/>
                  <a:gd name="connsiteY60" fmla="*/ 169660 h 324530"/>
                  <a:gd name="connsiteX61" fmla="*/ 21762 w 216354"/>
                  <a:gd name="connsiteY61" fmla="*/ 151279 h 324530"/>
                  <a:gd name="connsiteX62" fmla="*/ 0 w 216354"/>
                  <a:gd name="connsiteY62" fmla="*/ 94655 h 324530"/>
                  <a:gd name="connsiteX63" fmla="*/ 9402 w 216354"/>
                  <a:gd name="connsiteY63" fmla="*/ 55672 h 324530"/>
                  <a:gd name="connsiteX64" fmla="*/ 34123 w 216354"/>
                  <a:gd name="connsiteY64" fmla="*/ 25671 h 324530"/>
                  <a:gd name="connsiteX65" fmla="*/ 68773 w 216354"/>
                  <a:gd name="connsiteY65" fmla="*/ 6866 h 324530"/>
                  <a:gd name="connsiteX66" fmla="*/ 108177 w 216354"/>
                  <a:gd name="connsiteY66" fmla="*/ 0 h 3245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</a:cxnLst>
                <a:rect l="l" t="t" r="r" b="b"/>
                <a:pathLst>
                  <a:path w="216354" h="324530">
                    <a:moveTo>
                      <a:pt x="108177" y="60848"/>
                    </a:moveTo>
                    <a:cubicBezTo>
                      <a:pt x="115219" y="60848"/>
                      <a:pt x="122227" y="61976"/>
                      <a:pt x="129199" y="64229"/>
                    </a:cubicBezTo>
                    <a:cubicBezTo>
                      <a:pt x="136172" y="66483"/>
                      <a:pt x="142299" y="70286"/>
                      <a:pt x="147581" y="75638"/>
                    </a:cubicBezTo>
                    <a:cubicBezTo>
                      <a:pt x="152863" y="80991"/>
                      <a:pt x="155504" y="87329"/>
                      <a:pt x="155504" y="94654"/>
                    </a:cubicBezTo>
                    <a:cubicBezTo>
                      <a:pt x="155504" y="96485"/>
                      <a:pt x="154835" y="98069"/>
                      <a:pt x="153497" y="99408"/>
                    </a:cubicBezTo>
                    <a:cubicBezTo>
                      <a:pt x="152158" y="100746"/>
                      <a:pt x="150574" y="101415"/>
                      <a:pt x="148744" y="101415"/>
                    </a:cubicBezTo>
                    <a:cubicBezTo>
                      <a:pt x="146911" y="101415"/>
                      <a:pt x="145327" y="100746"/>
                      <a:pt x="143989" y="99408"/>
                    </a:cubicBezTo>
                    <a:cubicBezTo>
                      <a:pt x="142651" y="98069"/>
                      <a:pt x="141982" y="96485"/>
                      <a:pt x="141982" y="94654"/>
                    </a:cubicBezTo>
                    <a:cubicBezTo>
                      <a:pt x="141982" y="88175"/>
                      <a:pt x="138179" y="83174"/>
                      <a:pt x="130573" y="79653"/>
                    </a:cubicBezTo>
                    <a:cubicBezTo>
                      <a:pt x="122967" y="76132"/>
                      <a:pt x="115501" y="74371"/>
                      <a:pt x="108177" y="74371"/>
                    </a:cubicBezTo>
                    <a:cubicBezTo>
                      <a:pt x="106345" y="74371"/>
                      <a:pt x="104760" y="73702"/>
                      <a:pt x="103422" y="72364"/>
                    </a:cubicBezTo>
                    <a:cubicBezTo>
                      <a:pt x="102084" y="71026"/>
                      <a:pt x="101415" y="69441"/>
                      <a:pt x="101415" y="67610"/>
                    </a:cubicBezTo>
                    <a:cubicBezTo>
                      <a:pt x="101415" y="65779"/>
                      <a:pt x="102084" y="64194"/>
                      <a:pt x="103422" y="62856"/>
                    </a:cubicBezTo>
                    <a:cubicBezTo>
                      <a:pt x="104760" y="61517"/>
                      <a:pt x="106345" y="60848"/>
                      <a:pt x="108177" y="60848"/>
                    </a:cubicBezTo>
                    <a:close/>
                    <a:moveTo>
                      <a:pt x="108177" y="27044"/>
                    </a:moveTo>
                    <a:cubicBezTo>
                      <a:pt x="98458" y="27044"/>
                      <a:pt x="88845" y="28629"/>
                      <a:pt x="79337" y="31797"/>
                    </a:cubicBezTo>
                    <a:cubicBezTo>
                      <a:pt x="69829" y="34967"/>
                      <a:pt x="61167" y="39333"/>
                      <a:pt x="53349" y="44897"/>
                    </a:cubicBezTo>
                    <a:cubicBezTo>
                      <a:pt x="45532" y="50461"/>
                      <a:pt x="39193" y="57609"/>
                      <a:pt x="34333" y="66343"/>
                    </a:cubicBezTo>
                    <a:cubicBezTo>
                      <a:pt x="29474" y="75076"/>
                      <a:pt x="27044" y="84513"/>
                      <a:pt x="27044" y="94655"/>
                    </a:cubicBezTo>
                    <a:cubicBezTo>
                      <a:pt x="27044" y="108881"/>
                      <a:pt x="31834" y="121558"/>
                      <a:pt x="41411" y="132686"/>
                    </a:cubicBezTo>
                    <a:cubicBezTo>
                      <a:pt x="42820" y="134235"/>
                      <a:pt x="44968" y="136559"/>
                      <a:pt x="47856" y="139658"/>
                    </a:cubicBezTo>
                    <a:cubicBezTo>
                      <a:pt x="50743" y="142757"/>
                      <a:pt x="52891" y="145081"/>
                      <a:pt x="54300" y="146630"/>
                    </a:cubicBezTo>
                    <a:cubicBezTo>
                      <a:pt x="72329" y="168181"/>
                      <a:pt x="82259" y="189169"/>
                      <a:pt x="84091" y="209593"/>
                    </a:cubicBezTo>
                    <a:lnTo>
                      <a:pt x="132263" y="209593"/>
                    </a:lnTo>
                    <a:cubicBezTo>
                      <a:pt x="134094" y="189169"/>
                      <a:pt x="144024" y="168181"/>
                      <a:pt x="162054" y="146630"/>
                    </a:cubicBezTo>
                    <a:cubicBezTo>
                      <a:pt x="163463" y="145081"/>
                      <a:pt x="165611" y="142757"/>
                      <a:pt x="168498" y="139658"/>
                    </a:cubicBezTo>
                    <a:cubicBezTo>
                      <a:pt x="171386" y="136559"/>
                      <a:pt x="173534" y="134235"/>
                      <a:pt x="174943" y="132686"/>
                    </a:cubicBezTo>
                    <a:cubicBezTo>
                      <a:pt x="184520" y="121558"/>
                      <a:pt x="189310" y="108881"/>
                      <a:pt x="189310" y="94655"/>
                    </a:cubicBezTo>
                    <a:cubicBezTo>
                      <a:pt x="189310" y="84513"/>
                      <a:pt x="186880" y="75076"/>
                      <a:pt x="182021" y="66343"/>
                    </a:cubicBezTo>
                    <a:cubicBezTo>
                      <a:pt x="177161" y="57609"/>
                      <a:pt x="170822" y="50461"/>
                      <a:pt x="163005" y="44897"/>
                    </a:cubicBezTo>
                    <a:cubicBezTo>
                      <a:pt x="155187" y="39333"/>
                      <a:pt x="146525" y="34967"/>
                      <a:pt x="137017" y="31797"/>
                    </a:cubicBezTo>
                    <a:cubicBezTo>
                      <a:pt x="127509" y="28629"/>
                      <a:pt x="117896" y="27044"/>
                      <a:pt x="108177" y="27044"/>
                    </a:cubicBezTo>
                    <a:close/>
                    <a:moveTo>
                      <a:pt x="108177" y="0"/>
                    </a:moveTo>
                    <a:cubicBezTo>
                      <a:pt x="121558" y="0"/>
                      <a:pt x="134693" y="2289"/>
                      <a:pt x="147581" y="6866"/>
                    </a:cubicBezTo>
                    <a:cubicBezTo>
                      <a:pt x="160469" y="11444"/>
                      <a:pt x="172019" y="17712"/>
                      <a:pt x="182231" y="25671"/>
                    </a:cubicBezTo>
                    <a:cubicBezTo>
                      <a:pt x="192443" y="33629"/>
                      <a:pt x="200684" y="43629"/>
                      <a:pt x="206952" y="55672"/>
                    </a:cubicBezTo>
                    <a:cubicBezTo>
                      <a:pt x="213220" y="67716"/>
                      <a:pt x="216354" y="80710"/>
                      <a:pt x="216354" y="94655"/>
                    </a:cubicBezTo>
                    <a:cubicBezTo>
                      <a:pt x="216354" y="116487"/>
                      <a:pt x="209099" y="135362"/>
                      <a:pt x="194592" y="151279"/>
                    </a:cubicBezTo>
                    <a:cubicBezTo>
                      <a:pt x="188253" y="158180"/>
                      <a:pt x="183006" y="164308"/>
                      <a:pt x="178851" y="169660"/>
                    </a:cubicBezTo>
                    <a:cubicBezTo>
                      <a:pt x="174696" y="175013"/>
                      <a:pt x="170506" y="181739"/>
                      <a:pt x="166280" y="189838"/>
                    </a:cubicBezTo>
                    <a:cubicBezTo>
                      <a:pt x="162054" y="197937"/>
                      <a:pt x="159659" y="205508"/>
                      <a:pt x="159096" y="212551"/>
                    </a:cubicBezTo>
                    <a:cubicBezTo>
                      <a:pt x="165716" y="216494"/>
                      <a:pt x="169027" y="222269"/>
                      <a:pt x="169027" y="229876"/>
                    </a:cubicBezTo>
                    <a:cubicBezTo>
                      <a:pt x="169027" y="235088"/>
                      <a:pt x="167266" y="239594"/>
                      <a:pt x="163745" y="243398"/>
                    </a:cubicBezTo>
                    <a:cubicBezTo>
                      <a:pt x="167266" y="247201"/>
                      <a:pt x="169027" y="251708"/>
                      <a:pt x="169027" y="256920"/>
                    </a:cubicBezTo>
                    <a:cubicBezTo>
                      <a:pt x="169027" y="264245"/>
                      <a:pt x="165857" y="269949"/>
                      <a:pt x="159519" y="274034"/>
                    </a:cubicBezTo>
                    <a:cubicBezTo>
                      <a:pt x="161350" y="277274"/>
                      <a:pt x="162266" y="280583"/>
                      <a:pt x="162266" y="283964"/>
                    </a:cubicBezTo>
                    <a:cubicBezTo>
                      <a:pt x="162266" y="290444"/>
                      <a:pt x="160047" y="295444"/>
                      <a:pt x="155610" y="298965"/>
                    </a:cubicBezTo>
                    <a:cubicBezTo>
                      <a:pt x="151173" y="302486"/>
                      <a:pt x="145715" y="304247"/>
                      <a:pt x="139235" y="304247"/>
                    </a:cubicBezTo>
                    <a:cubicBezTo>
                      <a:pt x="136418" y="310444"/>
                      <a:pt x="132193" y="315374"/>
                      <a:pt x="126559" y="319037"/>
                    </a:cubicBezTo>
                    <a:cubicBezTo>
                      <a:pt x="120924" y="322699"/>
                      <a:pt x="114797" y="324530"/>
                      <a:pt x="108177" y="324530"/>
                    </a:cubicBezTo>
                    <a:cubicBezTo>
                      <a:pt x="101557" y="324530"/>
                      <a:pt x="95429" y="322699"/>
                      <a:pt x="89795" y="319037"/>
                    </a:cubicBezTo>
                    <a:cubicBezTo>
                      <a:pt x="84161" y="315374"/>
                      <a:pt x="79935" y="310444"/>
                      <a:pt x="77119" y="304247"/>
                    </a:cubicBezTo>
                    <a:cubicBezTo>
                      <a:pt x="70639" y="304247"/>
                      <a:pt x="65181" y="302486"/>
                      <a:pt x="60744" y="298965"/>
                    </a:cubicBezTo>
                    <a:cubicBezTo>
                      <a:pt x="56307" y="295444"/>
                      <a:pt x="54088" y="290444"/>
                      <a:pt x="54088" y="283964"/>
                    </a:cubicBezTo>
                    <a:cubicBezTo>
                      <a:pt x="54088" y="280583"/>
                      <a:pt x="55004" y="277274"/>
                      <a:pt x="56835" y="274034"/>
                    </a:cubicBezTo>
                    <a:cubicBezTo>
                      <a:pt x="50497" y="269949"/>
                      <a:pt x="47327" y="264245"/>
                      <a:pt x="47327" y="256920"/>
                    </a:cubicBezTo>
                    <a:cubicBezTo>
                      <a:pt x="47327" y="251708"/>
                      <a:pt x="49088" y="247201"/>
                      <a:pt x="52609" y="243398"/>
                    </a:cubicBezTo>
                    <a:cubicBezTo>
                      <a:pt x="49088" y="239594"/>
                      <a:pt x="47327" y="235088"/>
                      <a:pt x="47327" y="229876"/>
                    </a:cubicBezTo>
                    <a:cubicBezTo>
                      <a:pt x="47327" y="222269"/>
                      <a:pt x="50638" y="216494"/>
                      <a:pt x="57258" y="212551"/>
                    </a:cubicBezTo>
                    <a:cubicBezTo>
                      <a:pt x="56694" y="205508"/>
                      <a:pt x="54300" y="197937"/>
                      <a:pt x="50074" y="189838"/>
                    </a:cubicBezTo>
                    <a:cubicBezTo>
                      <a:pt x="45848" y="181739"/>
                      <a:pt x="41658" y="175013"/>
                      <a:pt x="37503" y="169660"/>
                    </a:cubicBezTo>
                    <a:cubicBezTo>
                      <a:pt x="33347" y="164308"/>
                      <a:pt x="28100" y="158180"/>
                      <a:pt x="21762" y="151279"/>
                    </a:cubicBezTo>
                    <a:cubicBezTo>
                      <a:pt x="7254" y="135362"/>
                      <a:pt x="0" y="116487"/>
                      <a:pt x="0" y="94655"/>
                    </a:cubicBezTo>
                    <a:cubicBezTo>
                      <a:pt x="0" y="80710"/>
                      <a:pt x="3134" y="67716"/>
                      <a:pt x="9402" y="55672"/>
                    </a:cubicBezTo>
                    <a:cubicBezTo>
                      <a:pt x="15670" y="43629"/>
                      <a:pt x="23910" y="33629"/>
                      <a:pt x="34123" y="25671"/>
                    </a:cubicBezTo>
                    <a:cubicBezTo>
                      <a:pt x="44334" y="17712"/>
                      <a:pt x="55885" y="11444"/>
                      <a:pt x="68773" y="6866"/>
                    </a:cubicBezTo>
                    <a:cubicBezTo>
                      <a:pt x="81661" y="2289"/>
                      <a:pt x="94795" y="0"/>
                      <a:pt x="108177" y="0"/>
                    </a:cubicBezTo>
                    <a:close/>
                  </a:path>
                </a:pathLst>
              </a:cu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1350"/>
              </a:p>
            </p:txBody>
          </p:sp>
        </p:grpSp>
        <p:grpSp>
          <p:nvGrpSpPr>
            <p:cNvPr id="5" name="Grupo 4"/>
            <p:cNvGrpSpPr/>
            <p:nvPr/>
          </p:nvGrpSpPr>
          <p:grpSpPr>
            <a:xfrm>
              <a:off x="6290527" y="1782380"/>
              <a:ext cx="2755806" cy="2720832"/>
              <a:chOff x="7161382" y="2326984"/>
              <a:chExt cx="2954330" cy="2955066"/>
            </a:xfrm>
          </p:grpSpPr>
          <p:sp>
            <p:nvSpPr>
              <p:cNvPr id="12" name="Shape 424"/>
              <p:cNvSpPr/>
              <p:nvPr/>
            </p:nvSpPr>
            <p:spPr>
              <a:xfrm>
                <a:off x="7161382" y="2326984"/>
                <a:ext cx="2954330" cy="29550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499" y="10800"/>
                    </a:moveTo>
                    <a:cubicBezTo>
                      <a:pt x="5499" y="7872"/>
                      <a:pt x="7872" y="5499"/>
                      <a:pt x="10800" y="5499"/>
                    </a:cubicBezTo>
                    <a:cubicBezTo>
                      <a:pt x="13727" y="5499"/>
                      <a:pt x="16101" y="7872"/>
                      <a:pt x="16101" y="10800"/>
                    </a:cubicBezTo>
                    <a:cubicBezTo>
                      <a:pt x="16101" y="13727"/>
                      <a:pt x="13727" y="16101"/>
                      <a:pt x="10800" y="16101"/>
                    </a:cubicBezTo>
                    <a:cubicBezTo>
                      <a:pt x="7872" y="16101"/>
                      <a:pt x="5499" y="13727"/>
                      <a:pt x="5499" y="10800"/>
                    </a:cubicBezTo>
                    <a:close/>
                    <a:moveTo>
                      <a:pt x="0" y="9882"/>
                    </a:moveTo>
                    <a:lnTo>
                      <a:pt x="0" y="11719"/>
                    </a:lnTo>
                    <a:cubicBezTo>
                      <a:pt x="0" y="12203"/>
                      <a:pt x="397" y="12600"/>
                      <a:pt x="882" y="12600"/>
                    </a:cubicBezTo>
                    <a:lnTo>
                      <a:pt x="1963" y="12600"/>
                    </a:lnTo>
                    <a:cubicBezTo>
                      <a:pt x="2448" y="12600"/>
                      <a:pt x="2965" y="12978"/>
                      <a:pt x="3113" y="13440"/>
                    </a:cubicBezTo>
                    <a:lnTo>
                      <a:pt x="3495" y="14369"/>
                    </a:lnTo>
                    <a:cubicBezTo>
                      <a:pt x="3719" y="14800"/>
                      <a:pt x="3622" y="15433"/>
                      <a:pt x="3279" y="15776"/>
                    </a:cubicBezTo>
                    <a:lnTo>
                      <a:pt x="2514" y="16541"/>
                    </a:lnTo>
                    <a:cubicBezTo>
                      <a:pt x="2171" y="16884"/>
                      <a:pt x="2171" y="17444"/>
                      <a:pt x="2514" y="17788"/>
                    </a:cubicBezTo>
                    <a:lnTo>
                      <a:pt x="3812" y="19086"/>
                    </a:lnTo>
                    <a:cubicBezTo>
                      <a:pt x="4155" y="19429"/>
                      <a:pt x="4717" y="19429"/>
                      <a:pt x="5060" y="19086"/>
                    </a:cubicBezTo>
                    <a:lnTo>
                      <a:pt x="5825" y="18321"/>
                    </a:lnTo>
                    <a:cubicBezTo>
                      <a:pt x="6168" y="17978"/>
                      <a:pt x="6800" y="17880"/>
                      <a:pt x="7230" y="18105"/>
                    </a:cubicBezTo>
                    <a:lnTo>
                      <a:pt x="8160" y="18487"/>
                    </a:lnTo>
                    <a:cubicBezTo>
                      <a:pt x="8622" y="18634"/>
                      <a:pt x="9000" y="19152"/>
                      <a:pt x="9000" y="19637"/>
                    </a:cubicBezTo>
                    <a:lnTo>
                      <a:pt x="9000" y="20719"/>
                    </a:lnTo>
                    <a:cubicBezTo>
                      <a:pt x="9000" y="21203"/>
                      <a:pt x="9396" y="21600"/>
                      <a:pt x="9881" y="21600"/>
                    </a:cubicBezTo>
                    <a:lnTo>
                      <a:pt x="11718" y="21600"/>
                    </a:lnTo>
                    <a:cubicBezTo>
                      <a:pt x="12203" y="21600"/>
                      <a:pt x="12600" y="21203"/>
                      <a:pt x="12600" y="20719"/>
                    </a:cubicBezTo>
                    <a:lnTo>
                      <a:pt x="12600" y="19637"/>
                    </a:lnTo>
                    <a:cubicBezTo>
                      <a:pt x="12600" y="19152"/>
                      <a:pt x="12978" y="18634"/>
                      <a:pt x="13439" y="18487"/>
                    </a:cubicBezTo>
                    <a:lnTo>
                      <a:pt x="14370" y="18105"/>
                    </a:lnTo>
                    <a:cubicBezTo>
                      <a:pt x="14800" y="17880"/>
                      <a:pt x="15432" y="17978"/>
                      <a:pt x="15775" y="18321"/>
                    </a:cubicBezTo>
                    <a:lnTo>
                      <a:pt x="16540" y="19086"/>
                    </a:lnTo>
                    <a:cubicBezTo>
                      <a:pt x="16883" y="19429"/>
                      <a:pt x="17444" y="19429"/>
                      <a:pt x="17787" y="19086"/>
                    </a:cubicBezTo>
                    <a:lnTo>
                      <a:pt x="19086" y="17788"/>
                    </a:lnTo>
                    <a:cubicBezTo>
                      <a:pt x="19429" y="17444"/>
                      <a:pt x="19429" y="16884"/>
                      <a:pt x="19086" y="16541"/>
                    </a:cubicBezTo>
                    <a:lnTo>
                      <a:pt x="18321" y="15776"/>
                    </a:lnTo>
                    <a:cubicBezTo>
                      <a:pt x="17978" y="15433"/>
                      <a:pt x="17881" y="14800"/>
                      <a:pt x="18105" y="14369"/>
                    </a:cubicBezTo>
                    <a:lnTo>
                      <a:pt x="18486" y="13440"/>
                    </a:lnTo>
                    <a:cubicBezTo>
                      <a:pt x="18634" y="12978"/>
                      <a:pt x="19152" y="12600"/>
                      <a:pt x="19637" y="12600"/>
                    </a:cubicBezTo>
                    <a:lnTo>
                      <a:pt x="20718" y="12600"/>
                    </a:lnTo>
                    <a:cubicBezTo>
                      <a:pt x="21203" y="12600"/>
                      <a:pt x="21600" y="12203"/>
                      <a:pt x="21600" y="11719"/>
                    </a:cubicBezTo>
                    <a:lnTo>
                      <a:pt x="21600" y="9882"/>
                    </a:lnTo>
                    <a:cubicBezTo>
                      <a:pt x="21600" y="9397"/>
                      <a:pt x="21203" y="9000"/>
                      <a:pt x="20718" y="9000"/>
                    </a:cubicBezTo>
                    <a:lnTo>
                      <a:pt x="19637" y="9000"/>
                    </a:lnTo>
                    <a:cubicBezTo>
                      <a:pt x="19152" y="9000"/>
                      <a:pt x="18634" y="8622"/>
                      <a:pt x="18486" y="8161"/>
                    </a:cubicBezTo>
                    <a:lnTo>
                      <a:pt x="18105" y="7230"/>
                    </a:lnTo>
                    <a:cubicBezTo>
                      <a:pt x="17881" y="6800"/>
                      <a:pt x="17978" y="6168"/>
                      <a:pt x="18321" y="5825"/>
                    </a:cubicBezTo>
                    <a:lnTo>
                      <a:pt x="19086" y="5059"/>
                    </a:lnTo>
                    <a:cubicBezTo>
                      <a:pt x="19429" y="4717"/>
                      <a:pt x="19429" y="4156"/>
                      <a:pt x="19086" y="3812"/>
                    </a:cubicBezTo>
                    <a:lnTo>
                      <a:pt x="17787" y="2514"/>
                    </a:lnTo>
                    <a:cubicBezTo>
                      <a:pt x="17444" y="2171"/>
                      <a:pt x="16883" y="2171"/>
                      <a:pt x="16540" y="2514"/>
                    </a:cubicBezTo>
                    <a:lnTo>
                      <a:pt x="15775" y="3279"/>
                    </a:lnTo>
                    <a:cubicBezTo>
                      <a:pt x="15432" y="3622"/>
                      <a:pt x="14800" y="3719"/>
                      <a:pt x="14370" y="3495"/>
                    </a:cubicBezTo>
                    <a:lnTo>
                      <a:pt x="13439" y="3113"/>
                    </a:lnTo>
                    <a:cubicBezTo>
                      <a:pt x="12978" y="2965"/>
                      <a:pt x="12600" y="2448"/>
                      <a:pt x="12600" y="1963"/>
                    </a:cubicBezTo>
                    <a:lnTo>
                      <a:pt x="12600" y="882"/>
                    </a:lnTo>
                    <a:cubicBezTo>
                      <a:pt x="12600" y="396"/>
                      <a:pt x="12203" y="0"/>
                      <a:pt x="11718" y="0"/>
                    </a:cubicBezTo>
                    <a:lnTo>
                      <a:pt x="9881" y="0"/>
                    </a:lnTo>
                    <a:cubicBezTo>
                      <a:pt x="9396" y="0"/>
                      <a:pt x="9000" y="396"/>
                      <a:pt x="9000" y="882"/>
                    </a:cubicBezTo>
                    <a:lnTo>
                      <a:pt x="9000" y="1963"/>
                    </a:lnTo>
                    <a:cubicBezTo>
                      <a:pt x="9000" y="2448"/>
                      <a:pt x="8622" y="2965"/>
                      <a:pt x="8160" y="3113"/>
                    </a:cubicBezTo>
                    <a:lnTo>
                      <a:pt x="7230" y="3495"/>
                    </a:lnTo>
                    <a:cubicBezTo>
                      <a:pt x="6800" y="3719"/>
                      <a:pt x="6168" y="3622"/>
                      <a:pt x="5825" y="3279"/>
                    </a:cubicBezTo>
                    <a:lnTo>
                      <a:pt x="5060" y="2514"/>
                    </a:lnTo>
                    <a:cubicBezTo>
                      <a:pt x="4717" y="2171"/>
                      <a:pt x="4155" y="2171"/>
                      <a:pt x="3812" y="2514"/>
                    </a:cubicBezTo>
                    <a:lnTo>
                      <a:pt x="2514" y="3812"/>
                    </a:lnTo>
                    <a:cubicBezTo>
                      <a:pt x="2171" y="4156"/>
                      <a:pt x="2171" y="4717"/>
                      <a:pt x="2514" y="5059"/>
                    </a:cubicBezTo>
                    <a:lnTo>
                      <a:pt x="3279" y="5825"/>
                    </a:lnTo>
                    <a:cubicBezTo>
                      <a:pt x="3622" y="6168"/>
                      <a:pt x="3719" y="6800"/>
                      <a:pt x="3495" y="7230"/>
                    </a:cubicBezTo>
                    <a:lnTo>
                      <a:pt x="3113" y="8161"/>
                    </a:lnTo>
                    <a:cubicBezTo>
                      <a:pt x="2965" y="8622"/>
                      <a:pt x="2448" y="9000"/>
                      <a:pt x="1963" y="9000"/>
                    </a:cubicBezTo>
                    <a:lnTo>
                      <a:pt x="882" y="9000"/>
                    </a:lnTo>
                    <a:cubicBezTo>
                      <a:pt x="397" y="9000"/>
                      <a:pt x="0" y="9397"/>
                      <a:pt x="0" y="9882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228554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Source Sans Pro Light"/>
                    <a:ea typeface="Source Sans Pro Light"/>
                    <a:cs typeface="Source Sans Pro Light"/>
                    <a:sym typeface="Source Sans Pro Light"/>
                  </a:defRPr>
                </a:pPr>
                <a:endParaRPr sz="3000">
                  <a:latin typeface="+mj-lt"/>
                </a:endParaRPr>
              </a:p>
            </p:txBody>
          </p:sp>
          <p:sp>
            <p:nvSpPr>
              <p:cNvPr id="19" name="Freeform 305">
                <a:extLst>
                  <a:ext uri="{FF2B5EF4-FFF2-40B4-BE49-F238E27FC236}">
                    <a16:creationId xmlns:a16="http://schemas.microsoft.com/office/drawing/2014/main" id="{D10FBA30-7E5F-4A5F-8933-98A828327928}"/>
                  </a:ext>
                </a:extLst>
              </p:cNvPr>
              <p:cNvSpPr/>
              <p:nvPr/>
            </p:nvSpPr>
            <p:spPr>
              <a:xfrm>
                <a:off x="8184854" y="3411103"/>
                <a:ext cx="907382" cy="713583"/>
              </a:xfrm>
              <a:custGeom>
                <a:avLst/>
                <a:gdLst>
                  <a:gd name="connsiteX0" fmla="*/ 426228 w 504826"/>
                  <a:gd name="connsiteY0" fmla="*/ 101417 h 396680"/>
                  <a:gd name="connsiteX1" fmla="*/ 483697 w 504826"/>
                  <a:gd name="connsiteY1" fmla="*/ 151561 h 396680"/>
                  <a:gd name="connsiteX2" fmla="*/ 504826 w 504826"/>
                  <a:gd name="connsiteY2" fmla="*/ 216354 h 396680"/>
                  <a:gd name="connsiteX3" fmla="*/ 484824 w 504826"/>
                  <a:gd name="connsiteY3" fmla="*/ 279598 h 396680"/>
                  <a:gd name="connsiteX4" fmla="*/ 429891 w 504826"/>
                  <a:gd name="connsiteY4" fmla="*/ 329320 h 396680"/>
                  <a:gd name="connsiteX5" fmla="*/ 435666 w 504826"/>
                  <a:gd name="connsiteY5" fmla="*/ 341716 h 396680"/>
                  <a:gd name="connsiteX6" fmla="*/ 442709 w 504826"/>
                  <a:gd name="connsiteY6" fmla="*/ 352561 h 396680"/>
                  <a:gd name="connsiteX7" fmla="*/ 449047 w 504826"/>
                  <a:gd name="connsiteY7" fmla="*/ 360731 h 396680"/>
                  <a:gd name="connsiteX8" fmla="*/ 456371 w 504826"/>
                  <a:gd name="connsiteY8" fmla="*/ 369042 h 396680"/>
                  <a:gd name="connsiteX9" fmla="*/ 462851 w 504826"/>
                  <a:gd name="connsiteY9" fmla="*/ 376084 h 396680"/>
                  <a:gd name="connsiteX10" fmla="*/ 463977 w 504826"/>
                  <a:gd name="connsiteY10" fmla="*/ 377352 h 396680"/>
                  <a:gd name="connsiteX11" fmla="*/ 465245 w 504826"/>
                  <a:gd name="connsiteY11" fmla="*/ 378761 h 396680"/>
                  <a:gd name="connsiteX12" fmla="*/ 466373 w 504826"/>
                  <a:gd name="connsiteY12" fmla="*/ 380169 h 396680"/>
                  <a:gd name="connsiteX13" fmla="*/ 467359 w 504826"/>
                  <a:gd name="connsiteY13" fmla="*/ 381718 h 396680"/>
                  <a:gd name="connsiteX14" fmla="*/ 468063 w 504826"/>
                  <a:gd name="connsiteY14" fmla="*/ 383127 h 396680"/>
                  <a:gd name="connsiteX15" fmla="*/ 468625 w 504826"/>
                  <a:gd name="connsiteY15" fmla="*/ 384817 h 396680"/>
                  <a:gd name="connsiteX16" fmla="*/ 468767 w 504826"/>
                  <a:gd name="connsiteY16" fmla="*/ 386648 h 396680"/>
                  <a:gd name="connsiteX17" fmla="*/ 468485 w 504826"/>
                  <a:gd name="connsiteY17" fmla="*/ 388479 h 396680"/>
                  <a:gd name="connsiteX18" fmla="*/ 464823 w 504826"/>
                  <a:gd name="connsiteY18" fmla="*/ 394677 h 396680"/>
                  <a:gd name="connsiteX19" fmla="*/ 458625 w 504826"/>
                  <a:gd name="connsiteY19" fmla="*/ 396649 h 396680"/>
                  <a:gd name="connsiteX20" fmla="*/ 434398 w 504826"/>
                  <a:gd name="connsiteY20" fmla="*/ 392142 h 396680"/>
                  <a:gd name="connsiteX21" fmla="*/ 356083 w 504826"/>
                  <a:gd name="connsiteY21" fmla="*/ 356083 h 396680"/>
                  <a:gd name="connsiteX22" fmla="*/ 306502 w 504826"/>
                  <a:gd name="connsiteY22" fmla="*/ 360590 h 396680"/>
                  <a:gd name="connsiteX23" fmla="*/ 173535 w 504826"/>
                  <a:gd name="connsiteY23" fmla="*/ 323404 h 396680"/>
                  <a:gd name="connsiteX24" fmla="*/ 198325 w 504826"/>
                  <a:gd name="connsiteY24" fmla="*/ 324531 h 396680"/>
                  <a:gd name="connsiteX25" fmla="*/ 285373 w 504826"/>
                  <a:gd name="connsiteY25" fmla="*/ 311854 h 396680"/>
                  <a:gd name="connsiteX26" fmla="*/ 359745 w 504826"/>
                  <a:gd name="connsiteY26" fmla="*/ 275514 h 396680"/>
                  <a:gd name="connsiteX27" fmla="*/ 413833 w 504826"/>
                  <a:gd name="connsiteY27" fmla="*/ 215791 h 396680"/>
                  <a:gd name="connsiteX28" fmla="*/ 432708 w 504826"/>
                  <a:gd name="connsiteY28" fmla="*/ 144237 h 396680"/>
                  <a:gd name="connsiteX29" fmla="*/ 426228 w 504826"/>
                  <a:gd name="connsiteY29" fmla="*/ 101417 h 396680"/>
                  <a:gd name="connsiteX30" fmla="*/ 198324 w 504826"/>
                  <a:gd name="connsiteY30" fmla="*/ 0 h 396680"/>
                  <a:gd name="connsiteX31" fmla="*/ 297908 w 504826"/>
                  <a:gd name="connsiteY31" fmla="*/ 19297 h 396680"/>
                  <a:gd name="connsiteX32" fmla="*/ 370168 w 504826"/>
                  <a:gd name="connsiteY32" fmla="*/ 71836 h 396680"/>
                  <a:gd name="connsiteX33" fmla="*/ 396648 w 504826"/>
                  <a:gd name="connsiteY33" fmla="*/ 144236 h 396680"/>
                  <a:gd name="connsiteX34" fmla="*/ 370168 w 504826"/>
                  <a:gd name="connsiteY34" fmla="*/ 216635 h 396680"/>
                  <a:gd name="connsiteX35" fmla="*/ 297908 w 504826"/>
                  <a:gd name="connsiteY35" fmla="*/ 269174 h 396680"/>
                  <a:gd name="connsiteX36" fmla="*/ 198324 w 504826"/>
                  <a:gd name="connsiteY36" fmla="*/ 288471 h 396680"/>
                  <a:gd name="connsiteX37" fmla="*/ 148743 w 504826"/>
                  <a:gd name="connsiteY37" fmla="*/ 283964 h 396680"/>
                  <a:gd name="connsiteX38" fmla="*/ 70428 w 504826"/>
                  <a:gd name="connsiteY38" fmla="*/ 320023 h 396680"/>
                  <a:gd name="connsiteX39" fmla="*/ 46201 w 504826"/>
                  <a:gd name="connsiteY39" fmla="*/ 324530 h 396680"/>
                  <a:gd name="connsiteX40" fmla="*/ 45355 w 504826"/>
                  <a:gd name="connsiteY40" fmla="*/ 324530 h 396680"/>
                  <a:gd name="connsiteX41" fmla="*/ 39580 w 504826"/>
                  <a:gd name="connsiteY41" fmla="*/ 322277 h 396680"/>
                  <a:gd name="connsiteX42" fmla="*/ 36341 w 504826"/>
                  <a:gd name="connsiteY42" fmla="*/ 316361 h 396680"/>
                  <a:gd name="connsiteX43" fmla="*/ 36059 w 504826"/>
                  <a:gd name="connsiteY43" fmla="*/ 314530 h 396680"/>
                  <a:gd name="connsiteX44" fmla="*/ 36200 w 504826"/>
                  <a:gd name="connsiteY44" fmla="*/ 312698 h 396680"/>
                  <a:gd name="connsiteX45" fmla="*/ 36763 w 504826"/>
                  <a:gd name="connsiteY45" fmla="*/ 311008 h 396680"/>
                  <a:gd name="connsiteX46" fmla="*/ 37467 w 504826"/>
                  <a:gd name="connsiteY46" fmla="*/ 309600 h 396680"/>
                  <a:gd name="connsiteX47" fmla="*/ 38453 w 504826"/>
                  <a:gd name="connsiteY47" fmla="*/ 308050 h 396680"/>
                  <a:gd name="connsiteX48" fmla="*/ 39580 w 504826"/>
                  <a:gd name="connsiteY48" fmla="*/ 306642 h 396680"/>
                  <a:gd name="connsiteX49" fmla="*/ 40848 w 504826"/>
                  <a:gd name="connsiteY49" fmla="*/ 305233 h 396680"/>
                  <a:gd name="connsiteX50" fmla="*/ 41975 w 504826"/>
                  <a:gd name="connsiteY50" fmla="*/ 303965 h 396680"/>
                  <a:gd name="connsiteX51" fmla="*/ 48454 w 504826"/>
                  <a:gd name="connsiteY51" fmla="*/ 296923 h 396680"/>
                  <a:gd name="connsiteX52" fmla="*/ 55779 w 504826"/>
                  <a:gd name="connsiteY52" fmla="*/ 288612 h 396680"/>
                  <a:gd name="connsiteX53" fmla="*/ 62117 w 504826"/>
                  <a:gd name="connsiteY53" fmla="*/ 280443 h 396680"/>
                  <a:gd name="connsiteX54" fmla="*/ 69160 w 504826"/>
                  <a:gd name="connsiteY54" fmla="*/ 269597 h 396680"/>
                  <a:gd name="connsiteX55" fmla="*/ 74935 w 504826"/>
                  <a:gd name="connsiteY55" fmla="*/ 257202 h 396680"/>
                  <a:gd name="connsiteX56" fmla="*/ 20001 w 504826"/>
                  <a:gd name="connsiteY56" fmla="*/ 207339 h 396680"/>
                  <a:gd name="connsiteX57" fmla="*/ 0 w 504826"/>
                  <a:gd name="connsiteY57" fmla="*/ 144236 h 396680"/>
                  <a:gd name="connsiteX58" fmla="*/ 26481 w 504826"/>
                  <a:gd name="connsiteY58" fmla="*/ 71836 h 396680"/>
                  <a:gd name="connsiteX59" fmla="*/ 98739 w 504826"/>
                  <a:gd name="connsiteY59" fmla="*/ 19297 h 396680"/>
                  <a:gd name="connsiteX60" fmla="*/ 198324 w 504826"/>
                  <a:gd name="connsiteY60" fmla="*/ 0 h 3966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</a:cxnLst>
                <a:rect l="l" t="t" r="r" b="b"/>
                <a:pathLst>
                  <a:path w="504826" h="396680">
                    <a:moveTo>
                      <a:pt x="426228" y="101417"/>
                    </a:moveTo>
                    <a:cubicBezTo>
                      <a:pt x="450456" y="114751"/>
                      <a:pt x="469611" y="131466"/>
                      <a:pt x="483697" y="151561"/>
                    </a:cubicBezTo>
                    <a:cubicBezTo>
                      <a:pt x="497783" y="171656"/>
                      <a:pt x="504826" y="193254"/>
                      <a:pt x="504826" y="216354"/>
                    </a:cubicBezTo>
                    <a:cubicBezTo>
                      <a:pt x="504826" y="238891"/>
                      <a:pt x="498159" y="259973"/>
                      <a:pt x="484824" y="279598"/>
                    </a:cubicBezTo>
                    <a:cubicBezTo>
                      <a:pt x="471490" y="299224"/>
                      <a:pt x="453179" y="315798"/>
                      <a:pt x="429891" y="329320"/>
                    </a:cubicBezTo>
                    <a:cubicBezTo>
                      <a:pt x="431769" y="333828"/>
                      <a:pt x="433694" y="337960"/>
                      <a:pt x="435666" y="341716"/>
                    </a:cubicBezTo>
                    <a:cubicBezTo>
                      <a:pt x="437638" y="345472"/>
                      <a:pt x="439985" y="349087"/>
                      <a:pt x="442709" y="352561"/>
                    </a:cubicBezTo>
                    <a:cubicBezTo>
                      <a:pt x="445431" y="356036"/>
                      <a:pt x="447545" y="358759"/>
                      <a:pt x="449047" y="360731"/>
                    </a:cubicBezTo>
                    <a:cubicBezTo>
                      <a:pt x="450549" y="362703"/>
                      <a:pt x="452991" y="365473"/>
                      <a:pt x="456371" y="369042"/>
                    </a:cubicBezTo>
                    <a:cubicBezTo>
                      <a:pt x="459752" y="372610"/>
                      <a:pt x="461911" y="374958"/>
                      <a:pt x="462851" y="376084"/>
                    </a:cubicBezTo>
                    <a:cubicBezTo>
                      <a:pt x="463038" y="376272"/>
                      <a:pt x="463415" y="376695"/>
                      <a:pt x="463977" y="377352"/>
                    </a:cubicBezTo>
                    <a:cubicBezTo>
                      <a:pt x="464541" y="378010"/>
                      <a:pt x="464963" y="378479"/>
                      <a:pt x="465245" y="378761"/>
                    </a:cubicBezTo>
                    <a:cubicBezTo>
                      <a:pt x="465527" y="379042"/>
                      <a:pt x="465903" y="379512"/>
                      <a:pt x="466373" y="380169"/>
                    </a:cubicBezTo>
                    <a:cubicBezTo>
                      <a:pt x="466841" y="380827"/>
                      <a:pt x="467171" y="381343"/>
                      <a:pt x="467359" y="381718"/>
                    </a:cubicBezTo>
                    <a:cubicBezTo>
                      <a:pt x="467546" y="382094"/>
                      <a:pt x="467781" y="382564"/>
                      <a:pt x="468063" y="383127"/>
                    </a:cubicBezTo>
                    <a:cubicBezTo>
                      <a:pt x="468345" y="383690"/>
                      <a:pt x="468532" y="384254"/>
                      <a:pt x="468625" y="384817"/>
                    </a:cubicBezTo>
                    <a:cubicBezTo>
                      <a:pt x="468720" y="385381"/>
                      <a:pt x="468767" y="385991"/>
                      <a:pt x="468767" y="386648"/>
                    </a:cubicBezTo>
                    <a:cubicBezTo>
                      <a:pt x="468767" y="387306"/>
                      <a:pt x="468673" y="387916"/>
                      <a:pt x="468485" y="388479"/>
                    </a:cubicBezTo>
                    <a:cubicBezTo>
                      <a:pt x="467921" y="391109"/>
                      <a:pt x="466701" y="393175"/>
                      <a:pt x="464823" y="394677"/>
                    </a:cubicBezTo>
                    <a:cubicBezTo>
                      <a:pt x="462945" y="396180"/>
                      <a:pt x="460879" y="396837"/>
                      <a:pt x="458625" y="396649"/>
                    </a:cubicBezTo>
                    <a:cubicBezTo>
                      <a:pt x="449235" y="395334"/>
                      <a:pt x="441159" y="393832"/>
                      <a:pt x="434398" y="392142"/>
                    </a:cubicBezTo>
                    <a:cubicBezTo>
                      <a:pt x="405476" y="384629"/>
                      <a:pt x="379371" y="372610"/>
                      <a:pt x="356083" y="356083"/>
                    </a:cubicBezTo>
                    <a:cubicBezTo>
                      <a:pt x="339180" y="359088"/>
                      <a:pt x="322653" y="360590"/>
                      <a:pt x="306502" y="360590"/>
                    </a:cubicBezTo>
                    <a:cubicBezTo>
                      <a:pt x="255606" y="360590"/>
                      <a:pt x="211283" y="348195"/>
                      <a:pt x="173535" y="323404"/>
                    </a:cubicBezTo>
                    <a:cubicBezTo>
                      <a:pt x="184427" y="324156"/>
                      <a:pt x="192691" y="324531"/>
                      <a:pt x="198325" y="324531"/>
                    </a:cubicBezTo>
                    <a:cubicBezTo>
                      <a:pt x="228562" y="324531"/>
                      <a:pt x="257578" y="320306"/>
                      <a:pt x="285373" y="311854"/>
                    </a:cubicBezTo>
                    <a:cubicBezTo>
                      <a:pt x="313169" y="303403"/>
                      <a:pt x="337959" y="291290"/>
                      <a:pt x="359745" y="275514"/>
                    </a:cubicBezTo>
                    <a:cubicBezTo>
                      <a:pt x="383221" y="258235"/>
                      <a:pt x="401250" y="238328"/>
                      <a:pt x="413833" y="215791"/>
                    </a:cubicBezTo>
                    <a:cubicBezTo>
                      <a:pt x="426416" y="193254"/>
                      <a:pt x="432708" y="169403"/>
                      <a:pt x="432708" y="144237"/>
                    </a:cubicBezTo>
                    <a:cubicBezTo>
                      <a:pt x="432708" y="129776"/>
                      <a:pt x="430549" y="115502"/>
                      <a:pt x="426228" y="101417"/>
                    </a:cubicBezTo>
                    <a:close/>
                    <a:moveTo>
                      <a:pt x="198324" y="0"/>
                    </a:moveTo>
                    <a:cubicBezTo>
                      <a:pt x="234196" y="0"/>
                      <a:pt x="267390" y="6432"/>
                      <a:pt x="297908" y="19297"/>
                    </a:cubicBezTo>
                    <a:cubicBezTo>
                      <a:pt x="328428" y="32162"/>
                      <a:pt x="352514" y="49675"/>
                      <a:pt x="370168" y="71836"/>
                    </a:cubicBezTo>
                    <a:cubicBezTo>
                      <a:pt x="387821" y="93997"/>
                      <a:pt x="396648" y="118130"/>
                      <a:pt x="396648" y="144236"/>
                    </a:cubicBezTo>
                    <a:cubicBezTo>
                      <a:pt x="396648" y="170341"/>
                      <a:pt x="387821" y="194474"/>
                      <a:pt x="370168" y="216635"/>
                    </a:cubicBezTo>
                    <a:cubicBezTo>
                      <a:pt x="352514" y="238796"/>
                      <a:pt x="328428" y="256310"/>
                      <a:pt x="297908" y="269174"/>
                    </a:cubicBezTo>
                    <a:cubicBezTo>
                      <a:pt x="267390" y="282039"/>
                      <a:pt x="234196" y="288471"/>
                      <a:pt x="198324" y="288471"/>
                    </a:cubicBezTo>
                    <a:cubicBezTo>
                      <a:pt x="182173" y="288471"/>
                      <a:pt x="165646" y="286969"/>
                      <a:pt x="148743" y="283964"/>
                    </a:cubicBezTo>
                    <a:cubicBezTo>
                      <a:pt x="125455" y="300491"/>
                      <a:pt x="99350" y="312511"/>
                      <a:pt x="70428" y="320023"/>
                    </a:cubicBezTo>
                    <a:cubicBezTo>
                      <a:pt x="63666" y="321713"/>
                      <a:pt x="55591" y="323216"/>
                      <a:pt x="46201" y="324530"/>
                    </a:cubicBezTo>
                    <a:lnTo>
                      <a:pt x="45355" y="324530"/>
                    </a:lnTo>
                    <a:cubicBezTo>
                      <a:pt x="43289" y="324530"/>
                      <a:pt x="41364" y="323779"/>
                      <a:pt x="39580" y="322277"/>
                    </a:cubicBezTo>
                    <a:cubicBezTo>
                      <a:pt x="37796" y="320774"/>
                      <a:pt x="36716" y="318802"/>
                      <a:pt x="36341" y="316361"/>
                    </a:cubicBezTo>
                    <a:cubicBezTo>
                      <a:pt x="36153" y="315797"/>
                      <a:pt x="36059" y="315187"/>
                      <a:pt x="36059" y="314530"/>
                    </a:cubicBezTo>
                    <a:cubicBezTo>
                      <a:pt x="36059" y="313872"/>
                      <a:pt x="36105" y="313262"/>
                      <a:pt x="36200" y="312698"/>
                    </a:cubicBezTo>
                    <a:cubicBezTo>
                      <a:pt x="36294" y="312135"/>
                      <a:pt x="36482" y="311571"/>
                      <a:pt x="36763" y="311008"/>
                    </a:cubicBezTo>
                    <a:cubicBezTo>
                      <a:pt x="37045" y="310445"/>
                      <a:pt x="37280" y="309975"/>
                      <a:pt x="37467" y="309600"/>
                    </a:cubicBezTo>
                    <a:cubicBezTo>
                      <a:pt x="37655" y="309224"/>
                      <a:pt x="37984" y="308707"/>
                      <a:pt x="38453" y="308050"/>
                    </a:cubicBezTo>
                    <a:cubicBezTo>
                      <a:pt x="38923" y="307393"/>
                      <a:pt x="39299" y="306923"/>
                      <a:pt x="39580" y="306642"/>
                    </a:cubicBezTo>
                    <a:cubicBezTo>
                      <a:pt x="39862" y="306360"/>
                      <a:pt x="40285" y="305890"/>
                      <a:pt x="40848" y="305233"/>
                    </a:cubicBezTo>
                    <a:cubicBezTo>
                      <a:pt x="41411" y="304576"/>
                      <a:pt x="41787" y="304153"/>
                      <a:pt x="41975" y="303965"/>
                    </a:cubicBezTo>
                    <a:cubicBezTo>
                      <a:pt x="42914" y="302839"/>
                      <a:pt x="45073" y="300491"/>
                      <a:pt x="48454" y="296923"/>
                    </a:cubicBezTo>
                    <a:cubicBezTo>
                      <a:pt x="51835" y="293354"/>
                      <a:pt x="54276" y="290584"/>
                      <a:pt x="55779" y="288612"/>
                    </a:cubicBezTo>
                    <a:cubicBezTo>
                      <a:pt x="57281" y="286640"/>
                      <a:pt x="59394" y="283917"/>
                      <a:pt x="62117" y="280443"/>
                    </a:cubicBezTo>
                    <a:cubicBezTo>
                      <a:pt x="64840" y="276968"/>
                      <a:pt x="67188" y="273353"/>
                      <a:pt x="69160" y="269597"/>
                    </a:cubicBezTo>
                    <a:cubicBezTo>
                      <a:pt x="71132" y="265840"/>
                      <a:pt x="73057" y="261709"/>
                      <a:pt x="74935" y="257202"/>
                    </a:cubicBezTo>
                    <a:cubicBezTo>
                      <a:pt x="51647" y="243680"/>
                      <a:pt x="33336" y="227058"/>
                      <a:pt x="20001" y="207339"/>
                    </a:cubicBezTo>
                    <a:cubicBezTo>
                      <a:pt x="6667" y="187619"/>
                      <a:pt x="0" y="166585"/>
                      <a:pt x="0" y="144236"/>
                    </a:cubicBezTo>
                    <a:cubicBezTo>
                      <a:pt x="0" y="118130"/>
                      <a:pt x="8827" y="93997"/>
                      <a:pt x="26481" y="71836"/>
                    </a:cubicBezTo>
                    <a:cubicBezTo>
                      <a:pt x="44135" y="49675"/>
                      <a:pt x="68221" y="32162"/>
                      <a:pt x="98739" y="19297"/>
                    </a:cubicBezTo>
                    <a:cubicBezTo>
                      <a:pt x="129258" y="6432"/>
                      <a:pt x="162453" y="0"/>
                      <a:pt x="19832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1350"/>
              </a:p>
            </p:txBody>
          </p:sp>
        </p:grpSp>
        <p:sp>
          <p:nvSpPr>
            <p:cNvPr id="20" name="Rectangle 12"/>
            <p:cNvSpPr/>
            <p:nvPr/>
          </p:nvSpPr>
          <p:spPr>
            <a:xfrm>
              <a:off x="3301485" y="4800366"/>
              <a:ext cx="2502777" cy="62162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3200" b="1" dirty="0" err="1">
                  <a:solidFill>
                    <a:srgbClr val="FFC000"/>
                  </a:solidFill>
                </a:rPr>
                <a:t>Formación</a:t>
              </a:r>
              <a:endParaRPr lang="en-US" sz="3200" b="1" dirty="0">
                <a:solidFill>
                  <a:srgbClr val="FFC000"/>
                </a:solidFill>
              </a:endParaRPr>
            </a:p>
          </p:txBody>
        </p:sp>
        <p:sp>
          <p:nvSpPr>
            <p:cNvPr id="27" name="Rectangle 15"/>
            <p:cNvSpPr/>
            <p:nvPr/>
          </p:nvSpPr>
          <p:spPr>
            <a:xfrm>
              <a:off x="9250541" y="4800366"/>
              <a:ext cx="2502777" cy="62162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3200" b="1" dirty="0" err="1">
                  <a:solidFill>
                    <a:srgbClr val="E11FBC"/>
                  </a:solidFill>
                </a:rPr>
                <a:t>Entorno</a:t>
              </a:r>
              <a:endParaRPr lang="en-US" sz="3200" b="1" dirty="0">
                <a:solidFill>
                  <a:srgbClr val="E11FBC"/>
                </a:solidFill>
              </a:endParaRPr>
            </a:p>
          </p:txBody>
        </p:sp>
        <p:grpSp>
          <p:nvGrpSpPr>
            <p:cNvPr id="6" name="Grupo 5"/>
            <p:cNvGrpSpPr/>
            <p:nvPr/>
          </p:nvGrpSpPr>
          <p:grpSpPr>
            <a:xfrm>
              <a:off x="9228817" y="1728508"/>
              <a:ext cx="2755806" cy="2720832"/>
              <a:chOff x="9083677" y="2273112"/>
              <a:chExt cx="2755806" cy="2720832"/>
            </a:xfrm>
          </p:grpSpPr>
          <p:sp>
            <p:nvSpPr>
              <p:cNvPr id="22" name="Shape 424"/>
              <p:cNvSpPr/>
              <p:nvPr/>
            </p:nvSpPr>
            <p:spPr>
              <a:xfrm>
                <a:off x="9083677" y="2273112"/>
                <a:ext cx="2755806" cy="272083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499" y="10800"/>
                    </a:moveTo>
                    <a:cubicBezTo>
                      <a:pt x="5499" y="7872"/>
                      <a:pt x="7872" y="5499"/>
                      <a:pt x="10800" y="5499"/>
                    </a:cubicBezTo>
                    <a:cubicBezTo>
                      <a:pt x="13727" y="5499"/>
                      <a:pt x="16101" y="7872"/>
                      <a:pt x="16101" y="10800"/>
                    </a:cubicBezTo>
                    <a:cubicBezTo>
                      <a:pt x="16101" y="13727"/>
                      <a:pt x="13727" y="16101"/>
                      <a:pt x="10800" y="16101"/>
                    </a:cubicBezTo>
                    <a:cubicBezTo>
                      <a:pt x="7872" y="16101"/>
                      <a:pt x="5499" y="13727"/>
                      <a:pt x="5499" y="10800"/>
                    </a:cubicBezTo>
                    <a:close/>
                    <a:moveTo>
                      <a:pt x="0" y="9882"/>
                    </a:moveTo>
                    <a:lnTo>
                      <a:pt x="0" y="11719"/>
                    </a:lnTo>
                    <a:cubicBezTo>
                      <a:pt x="0" y="12203"/>
                      <a:pt x="397" y="12600"/>
                      <a:pt x="882" y="12600"/>
                    </a:cubicBezTo>
                    <a:lnTo>
                      <a:pt x="1963" y="12600"/>
                    </a:lnTo>
                    <a:cubicBezTo>
                      <a:pt x="2448" y="12600"/>
                      <a:pt x="2965" y="12978"/>
                      <a:pt x="3113" y="13440"/>
                    </a:cubicBezTo>
                    <a:lnTo>
                      <a:pt x="3495" y="14369"/>
                    </a:lnTo>
                    <a:cubicBezTo>
                      <a:pt x="3719" y="14800"/>
                      <a:pt x="3622" y="15433"/>
                      <a:pt x="3279" y="15776"/>
                    </a:cubicBezTo>
                    <a:lnTo>
                      <a:pt x="2514" y="16541"/>
                    </a:lnTo>
                    <a:cubicBezTo>
                      <a:pt x="2171" y="16884"/>
                      <a:pt x="2171" y="17444"/>
                      <a:pt x="2514" y="17788"/>
                    </a:cubicBezTo>
                    <a:lnTo>
                      <a:pt x="3812" y="19086"/>
                    </a:lnTo>
                    <a:cubicBezTo>
                      <a:pt x="4155" y="19429"/>
                      <a:pt x="4717" y="19429"/>
                      <a:pt x="5060" y="19086"/>
                    </a:cubicBezTo>
                    <a:lnTo>
                      <a:pt x="5825" y="18321"/>
                    </a:lnTo>
                    <a:cubicBezTo>
                      <a:pt x="6168" y="17978"/>
                      <a:pt x="6800" y="17880"/>
                      <a:pt x="7230" y="18105"/>
                    </a:cubicBezTo>
                    <a:lnTo>
                      <a:pt x="8160" y="18487"/>
                    </a:lnTo>
                    <a:cubicBezTo>
                      <a:pt x="8622" y="18634"/>
                      <a:pt x="9000" y="19152"/>
                      <a:pt x="9000" y="19637"/>
                    </a:cubicBezTo>
                    <a:lnTo>
                      <a:pt x="9000" y="20719"/>
                    </a:lnTo>
                    <a:cubicBezTo>
                      <a:pt x="9000" y="21203"/>
                      <a:pt x="9396" y="21600"/>
                      <a:pt x="9881" y="21600"/>
                    </a:cubicBezTo>
                    <a:lnTo>
                      <a:pt x="11718" y="21600"/>
                    </a:lnTo>
                    <a:cubicBezTo>
                      <a:pt x="12203" y="21600"/>
                      <a:pt x="12600" y="21203"/>
                      <a:pt x="12600" y="20719"/>
                    </a:cubicBezTo>
                    <a:lnTo>
                      <a:pt x="12600" y="19637"/>
                    </a:lnTo>
                    <a:cubicBezTo>
                      <a:pt x="12600" y="19152"/>
                      <a:pt x="12978" y="18634"/>
                      <a:pt x="13439" y="18487"/>
                    </a:cubicBezTo>
                    <a:lnTo>
                      <a:pt x="14370" y="18105"/>
                    </a:lnTo>
                    <a:cubicBezTo>
                      <a:pt x="14800" y="17880"/>
                      <a:pt x="15432" y="17978"/>
                      <a:pt x="15775" y="18321"/>
                    </a:cubicBezTo>
                    <a:lnTo>
                      <a:pt x="16540" y="19086"/>
                    </a:lnTo>
                    <a:cubicBezTo>
                      <a:pt x="16883" y="19429"/>
                      <a:pt x="17444" y="19429"/>
                      <a:pt x="17787" y="19086"/>
                    </a:cubicBezTo>
                    <a:lnTo>
                      <a:pt x="19086" y="17788"/>
                    </a:lnTo>
                    <a:cubicBezTo>
                      <a:pt x="19429" y="17444"/>
                      <a:pt x="19429" y="16884"/>
                      <a:pt x="19086" y="16541"/>
                    </a:cubicBezTo>
                    <a:lnTo>
                      <a:pt x="18321" y="15776"/>
                    </a:lnTo>
                    <a:cubicBezTo>
                      <a:pt x="17978" y="15433"/>
                      <a:pt x="17881" y="14800"/>
                      <a:pt x="18105" y="14369"/>
                    </a:cubicBezTo>
                    <a:lnTo>
                      <a:pt x="18486" y="13440"/>
                    </a:lnTo>
                    <a:cubicBezTo>
                      <a:pt x="18634" y="12978"/>
                      <a:pt x="19152" y="12600"/>
                      <a:pt x="19637" y="12600"/>
                    </a:cubicBezTo>
                    <a:lnTo>
                      <a:pt x="20718" y="12600"/>
                    </a:lnTo>
                    <a:cubicBezTo>
                      <a:pt x="21203" y="12600"/>
                      <a:pt x="21600" y="12203"/>
                      <a:pt x="21600" y="11719"/>
                    </a:cubicBezTo>
                    <a:lnTo>
                      <a:pt x="21600" y="9882"/>
                    </a:lnTo>
                    <a:cubicBezTo>
                      <a:pt x="21600" y="9397"/>
                      <a:pt x="21203" y="9000"/>
                      <a:pt x="20718" y="9000"/>
                    </a:cubicBezTo>
                    <a:lnTo>
                      <a:pt x="19637" y="9000"/>
                    </a:lnTo>
                    <a:cubicBezTo>
                      <a:pt x="19152" y="9000"/>
                      <a:pt x="18634" y="8622"/>
                      <a:pt x="18486" y="8161"/>
                    </a:cubicBezTo>
                    <a:lnTo>
                      <a:pt x="18105" y="7230"/>
                    </a:lnTo>
                    <a:cubicBezTo>
                      <a:pt x="17881" y="6800"/>
                      <a:pt x="17978" y="6168"/>
                      <a:pt x="18321" y="5825"/>
                    </a:cubicBezTo>
                    <a:lnTo>
                      <a:pt x="19086" y="5059"/>
                    </a:lnTo>
                    <a:cubicBezTo>
                      <a:pt x="19429" y="4717"/>
                      <a:pt x="19429" y="4156"/>
                      <a:pt x="19086" y="3812"/>
                    </a:cubicBezTo>
                    <a:lnTo>
                      <a:pt x="17787" y="2514"/>
                    </a:lnTo>
                    <a:cubicBezTo>
                      <a:pt x="17444" y="2171"/>
                      <a:pt x="16883" y="2171"/>
                      <a:pt x="16540" y="2514"/>
                    </a:cubicBezTo>
                    <a:lnTo>
                      <a:pt x="15775" y="3279"/>
                    </a:lnTo>
                    <a:cubicBezTo>
                      <a:pt x="15432" y="3622"/>
                      <a:pt x="14800" y="3719"/>
                      <a:pt x="14370" y="3495"/>
                    </a:cubicBezTo>
                    <a:lnTo>
                      <a:pt x="13439" y="3113"/>
                    </a:lnTo>
                    <a:cubicBezTo>
                      <a:pt x="12978" y="2965"/>
                      <a:pt x="12600" y="2448"/>
                      <a:pt x="12600" y="1963"/>
                    </a:cubicBezTo>
                    <a:lnTo>
                      <a:pt x="12600" y="882"/>
                    </a:lnTo>
                    <a:cubicBezTo>
                      <a:pt x="12600" y="396"/>
                      <a:pt x="12203" y="0"/>
                      <a:pt x="11718" y="0"/>
                    </a:cubicBezTo>
                    <a:lnTo>
                      <a:pt x="9881" y="0"/>
                    </a:lnTo>
                    <a:cubicBezTo>
                      <a:pt x="9396" y="0"/>
                      <a:pt x="9000" y="396"/>
                      <a:pt x="9000" y="882"/>
                    </a:cubicBezTo>
                    <a:lnTo>
                      <a:pt x="9000" y="1963"/>
                    </a:lnTo>
                    <a:cubicBezTo>
                      <a:pt x="9000" y="2448"/>
                      <a:pt x="8622" y="2965"/>
                      <a:pt x="8160" y="3113"/>
                    </a:cubicBezTo>
                    <a:lnTo>
                      <a:pt x="7230" y="3495"/>
                    </a:lnTo>
                    <a:cubicBezTo>
                      <a:pt x="6800" y="3719"/>
                      <a:pt x="6168" y="3622"/>
                      <a:pt x="5825" y="3279"/>
                    </a:cubicBezTo>
                    <a:lnTo>
                      <a:pt x="5060" y="2514"/>
                    </a:lnTo>
                    <a:cubicBezTo>
                      <a:pt x="4717" y="2171"/>
                      <a:pt x="4155" y="2171"/>
                      <a:pt x="3812" y="2514"/>
                    </a:cubicBezTo>
                    <a:lnTo>
                      <a:pt x="2514" y="3812"/>
                    </a:lnTo>
                    <a:cubicBezTo>
                      <a:pt x="2171" y="4156"/>
                      <a:pt x="2171" y="4717"/>
                      <a:pt x="2514" y="5059"/>
                    </a:cubicBezTo>
                    <a:lnTo>
                      <a:pt x="3279" y="5825"/>
                    </a:lnTo>
                    <a:cubicBezTo>
                      <a:pt x="3622" y="6168"/>
                      <a:pt x="3719" y="6800"/>
                      <a:pt x="3495" y="7230"/>
                    </a:cubicBezTo>
                    <a:lnTo>
                      <a:pt x="3113" y="8161"/>
                    </a:lnTo>
                    <a:cubicBezTo>
                      <a:pt x="2965" y="8622"/>
                      <a:pt x="2448" y="9000"/>
                      <a:pt x="1963" y="9000"/>
                    </a:cubicBezTo>
                    <a:lnTo>
                      <a:pt x="882" y="9000"/>
                    </a:lnTo>
                    <a:cubicBezTo>
                      <a:pt x="397" y="9000"/>
                      <a:pt x="0" y="9397"/>
                      <a:pt x="0" y="9882"/>
                    </a:cubicBezTo>
                    <a:close/>
                  </a:path>
                </a:pathLst>
              </a:custGeom>
              <a:solidFill>
                <a:srgbClr val="E11FB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228554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Source Sans Pro Light"/>
                    <a:ea typeface="Source Sans Pro Light"/>
                    <a:cs typeface="Source Sans Pro Light"/>
                    <a:sym typeface="Source Sans Pro Light"/>
                  </a:defRPr>
                </a:pPr>
                <a:endParaRPr sz="3000">
                  <a:latin typeface="+mj-lt"/>
                </a:endParaRPr>
              </a:p>
            </p:txBody>
          </p:sp>
          <p:sp>
            <p:nvSpPr>
              <p:cNvPr id="28" name="Freeform 405"/>
              <p:cNvSpPr/>
              <p:nvPr/>
            </p:nvSpPr>
            <p:spPr>
              <a:xfrm>
                <a:off x="10057973" y="3214917"/>
                <a:ext cx="807213" cy="806801"/>
              </a:xfrm>
              <a:custGeom>
                <a:avLst/>
                <a:gdLst>
                  <a:gd name="connsiteX0" fmla="*/ 61695 w 426791"/>
                  <a:gd name="connsiteY0" fmla="*/ 298895 h 426791"/>
                  <a:gd name="connsiteX1" fmla="*/ 36059 w 426791"/>
                  <a:gd name="connsiteY1" fmla="*/ 324530 h 426791"/>
                  <a:gd name="connsiteX2" fmla="*/ 36059 w 426791"/>
                  <a:gd name="connsiteY2" fmla="*/ 354673 h 426791"/>
                  <a:gd name="connsiteX3" fmla="*/ 72118 w 426791"/>
                  <a:gd name="connsiteY3" fmla="*/ 354673 h 426791"/>
                  <a:gd name="connsiteX4" fmla="*/ 72118 w 426791"/>
                  <a:gd name="connsiteY4" fmla="*/ 390732 h 426791"/>
                  <a:gd name="connsiteX5" fmla="*/ 102261 w 426791"/>
                  <a:gd name="connsiteY5" fmla="*/ 390732 h 426791"/>
                  <a:gd name="connsiteX6" fmla="*/ 127896 w 426791"/>
                  <a:gd name="connsiteY6" fmla="*/ 365097 h 426791"/>
                  <a:gd name="connsiteX7" fmla="*/ 243398 w 426791"/>
                  <a:gd name="connsiteY7" fmla="*/ 123107 h 426791"/>
                  <a:gd name="connsiteX8" fmla="*/ 238608 w 426791"/>
                  <a:gd name="connsiteY8" fmla="*/ 125079 h 426791"/>
                  <a:gd name="connsiteX9" fmla="*/ 85922 w 426791"/>
                  <a:gd name="connsiteY9" fmla="*/ 277766 h 426791"/>
                  <a:gd name="connsiteX10" fmla="*/ 83950 w 426791"/>
                  <a:gd name="connsiteY10" fmla="*/ 282555 h 426791"/>
                  <a:gd name="connsiteX11" fmla="*/ 90147 w 426791"/>
                  <a:gd name="connsiteY11" fmla="*/ 288753 h 426791"/>
                  <a:gd name="connsiteX12" fmla="*/ 94936 w 426791"/>
                  <a:gd name="connsiteY12" fmla="*/ 286781 h 426791"/>
                  <a:gd name="connsiteX13" fmla="*/ 247624 w 426791"/>
                  <a:gd name="connsiteY13" fmla="*/ 134094 h 426791"/>
                  <a:gd name="connsiteX14" fmla="*/ 249596 w 426791"/>
                  <a:gd name="connsiteY14" fmla="*/ 129305 h 426791"/>
                  <a:gd name="connsiteX15" fmla="*/ 243398 w 426791"/>
                  <a:gd name="connsiteY15" fmla="*/ 123107 h 426791"/>
                  <a:gd name="connsiteX16" fmla="*/ 234383 w 426791"/>
                  <a:gd name="connsiteY16" fmla="*/ 75217 h 426791"/>
                  <a:gd name="connsiteX17" fmla="*/ 351575 w 426791"/>
                  <a:gd name="connsiteY17" fmla="*/ 192408 h 426791"/>
                  <a:gd name="connsiteX18" fmla="*/ 117192 w 426791"/>
                  <a:gd name="connsiteY18" fmla="*/ 426791 h 426791"/>
                  <a:gd name="connsiteX19" fmla="*/ 0 w 426791"/>
                  <a:gd name="connsiteY19" fmla="*/ 426791 h 426791"/>
                  <a:gd name="connsiteX20" fmla="*/ 0 w 426791"/>
                  <a:gd name="connsiteY20" fmla="*/ 309599 h 426791"/>
                  <a:gd name="connsiteX21" fmla="*/ 324530 w 426791"/>
                  <a:gd name="connsiteY21" fmla="*/ 0 h 426791"/>
                  <a:gd name="connsiteX22" fmla="*/ 350166 w 426791"/>
                  <a:gd name="connsiteY22" fmla="*/ 10705 h 426791"/>
                  <a:gd name="connsiteX23" fmla="*/ 416368 w 426791"/>
                  <a:gd name="connsiteY23" fmla="*/ 76625 h 426791"/>
                  <a:gd name="connsiteX24" fmla="*/ 426791 w 426791"/>
                  <a:gd name="connsiteY24" fmla="*/ 102261 h 426791"/>
                  <a:gd name="connsiteX25" fmla="*/ 416368 w 426791"/>
                  <a:gd name="connsiteY25" fmla="*/ 127615 h 426791"/>
                  <a:gd name="connsiteX26" fmla="*/ 369604 w 426791"/>
                  <a:gd name="connsiteY26" fmla="*/ 174378 h 426791"/>
                  <a:gd name="connsiteX27" fmla="*/ 252412 w 426791"/>
                  <a:gd name="connsiteY27" fmla="*/ 57187 h 426791"/>
                  <a:gd name="connsiteX28" fmla="*/ 299176 w 426791"/>
                  <a:gd name="connsiteY28" fmla="*/ 10705 h 426791"/>
                  <a:gd name="connsiteX29" fmla="*/ 324530 w 426791"/>
                  <a:gd name="connsiteY29" fmla="*/ 0 h 4267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426791" h="426791">
                    <a:moveTo>
                      <a:pt x="61695" y="298895"/>
                    </a:moveTo>
                    <a:lnTo>
                      <a:pt x="36059" y="324530"/>
                    </a:lnTo>
                    <a:lnTo>
                      <a:pt x="36059" y="354673"/>
                    </a:lnTo>
                    <a:lnTo>
                      <a:pt x="72118" y="354673"/>
                    </a:lnTo>
                    <a:lnTo>
                      <a:pt x="72118" y="390732"/>
                    </a:lnTo>
                    <a:lnTo>
                      <a:pt x="102261" y="390732"/>
                    </a:lnTo>
                    <a:lnTo>
                      <a:pt x="127896" y="365097"/>
                    </a:lnTo>
                    <a:close/>
                    <a:moveTo>
                      <a:pt x="243398" y="123107"/>
                    </a:moveTo>
                    <a:cubicBezTo>
                      <a:pt x="241520" y="123107"/>
                      <a:pt x="239923" y="123765"/>
                      <a:pt x="238608" y="125079"/>
                    </a:cubicBezTo>
                    <a:lnTo>
                      <a:pt x="85922" y="277766"/>
                    </a:lnTo>
                    <a:cubicBezTo>
                      <a:pt x="84607" y="279081"/>
                      <a:pt x="83950" y="280677"/>
                      <a:pt x="83950" y="282555"/>
                    </a:cubicBezTo>
                    <a:cubicBezTo>
                      <a:pt x="83950" y="286687"/>
                      <a:pt x="86016" y="288753"/>
                      <a:pt x="90147" y="288753"/>
                    </a:cubicBezTo>
                    <a:cubicBezTo>
                      <a:pt x="92025" y="288753"/>
                      <a:pt x="93622" y="288096"/>
                      <a:pt x="94936" y="286781"/>
                    </a:cubicBezTo>
                    <a:lnTo>
                      <a:pt x="247624" y="134094"/>
                    </a:lnTo>
                    <a:cubicBezTo>
                      <a:pt x="248938" y="132779"/>
                      <a:pt x="249596" y="131183"/>
                      <a:pt x="249596" y="129305"/>
                    </a:cubicBezTo>
                    <a:cubicBezTo>
                      <a:pt x="249596" y="125173"/>
                      <a:pt x="247530" y="123107"/>
                      <a:pt x="243398" y="123107"/>
                    </a:cubicBezTo>
                    <a:close/>
                    <a:moveTo>
                      <a:pt x="234383" y="75217"/>
                    </a:moveTo>
                    <a:lnTo>
                      <a:pt x="351575" y="192408"/>
                    </a:lnTo>
                    <a:lnTo>
                      <a:pt x="117192" y="426791"/>
                    </a:lnTo>
                    <a:lnTo>
                      <a:pt x="0" y="426791"/>
                    </a:lnTo>
                    <a:lnTo>
                      <a:pt x="0" y="309599"/>
                    </a:lnTo>
                    <a:close/>
                    <a:moveTo>
                      <a:pt x="324530" y="0"/>
                    </a:moveTo>
                    <a:cubicBezTo>
                      <a:pt x="334484" y="0"/>
                      <a:pt x="343030" y="3568"/>
                      <a:pt x="350166" y="10705"/>
                    </a:cubicBezTo>
                    <a:lnTo>
                      <a:pt x="416368" y="76625"/>
                    </a:lnTo>
                    <a:cubicBezTo>
                      <a:pt x="423316" y="83950"/>
                      <a:pt x="426791" y="92495"/>
                      <a:pt x="426791" y="102261"/>
                    </a:cubicBezTo>
                    <a:cubicBezTo>
                      <a:pt x="426791" y="112214"/>
                      <a:pt x="423316" y="120666"/>
                      <a:pt x="416368" y="127615"/>
                    </a:cubicBezTo>
                    <a:lnTo>
                      <a:pt x="369604" y="174378"/>
                    </a:lnTo>
                    <a:lnTo>
                      <a:pt x="252412" y="57187"/>
                    </a:lnTo>
                    <a:lnTo>
                      <a:pt x="299176" y="10705"/>
                    </a:lnTo>
                    <a:cubicBezTo>
                      <a:pt x="305938" y="3568"/>
                      <a:pt x="314388" y="0"/>
                      <a:pt x="324530" y="0"/>
                    </a:cubicBezTo>
                    <a:close/>
                  </a:path>
                </a:pathLst>
              </a:custGeom>
              <a:solidFill>
                <a:srgbClr val="E11FB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1350"/>
              </a:p>
            </p:txBody>
          </p:sp>
        </p:grpSp>
      </p:grpSp>
      <p:pic>
        <p:nvPicPr>
          <p:cNvPr id="23" name="Picture 5">
            <a:extLst>
              <a:ext uri="{FF2B5EF4-FFF2-40B4-BE49-F238E27FC236}">
                <a16:creationId xmlns:a16="http://schemas.microsoft.com/office/drawing/2014/main" id="{FBF1F2D7-7A15-495A-85A8-9FEC0216F5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204673" y="6079581"/>
            <a:ext cx="626974" cy="625704"/>
          </a:xfrm>
          <a:prstGeom prst="rect">
            <a:avLst/>
          </a:prstGeom>
        </p:spPr>
      </p:pic>
      <p:sp>
        <p:nvSpPr>
          <p:cNvPr id="25" name="Title 19">
            <a:extLst>
              <a:ext uri="{FF2B5EF4-FFF2-40B4-BE49-F238E27FC236}">
                <a16:creationId xmlns:a16="http://schemas.microsoft.com/office/drawing/2014/main" id="{42773CF4-FE78-4B91-B974-07F99969E81D}"/>
              </a:ext>
            </a:extLst>
          </p:cNvPr>
          <p:cNvSpPr txBox="1">
            <a:spLocks/>
          </p:cNvSpPr>
          <p:nvPr/>
        </p:nvSpPr>
        <p:spPr>
          <a:xfrm>
            <a:off x="518160" y="345581"/>
            <a:ext cx="11329987" cy="981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 dirty="0" err="1">
                <a:latin typeface="Calibri"/>
                <a:cs typeface="Calibri"/>
              </a:rPr>
              <a:t>Principales</a:t>
            </a:r>
            <a:r>
              <a:rPr lang="en-US" sz="3600" b="1" dirty="0">
                <a:latin typeface="Calibri"/>
                <a:cs typeface="Calibri"/>
              </a:rPr>
              <a:t> </a:t>
            </a:r>
            <a:r>
              <a:rPr lang="en-US" sz="3600" b="1" dirty="0" err="1">
                <a:latin typeface="Calibri"/>
                <a:cs typeface="Calibri"/>
              </a:rPr>
              <a:t>actividades</a:t>
            </a:r>
            <a:r>
              <a:rPr lang="en-US" sz="3600" b="1" dirty="0">
                <a:latin typeface="Calibri"/>
                <a:cs typeface="Calibri"/>
              </a:rPr>
              <a:t> del CODS</a:t>
            </a:r>
            <a:endParaRPr lang="en-US" sz="4700" dirty="0"/>
          </a:p>
        </p:txBody>
      </p:sp>
    </p:spTree>
    <p:extLst>
      <p:ext uri="{BB962C8B-B14F-4D97-AF65-F5344CB8AC3E}">
        <p14:creationId xmlns:p14="http://schemas.microsoft.com/office/powerpoint/2010/main" val="12434977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5">
            <a:extLst>
              <a:ext uri="{FF2B5EF4-FFF2-40B4-BE49-F238E27FC236}">
                <a16:creationId xmlns:a16="http://schemas.microsoft.com/office/drawing/2014/main" id="{702761DA-EA4E-0944-9BB1-4A0721E7FF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204673" y="6079581"/>
            <a:ext cx="626974" cy="625704"/>
          </a:xfrm>
          <a:prstGeom prst="rect">
            <a:avLst/>
          </a:prstGeom>
        </p:spPr>
      </p:pic>
      <p:grpSp>
        <p:nvGrpSpPr>
          <p:cNvPr id="4" name="Grupo 3">
            <a:extLst>
              <a:ext uri="{FF2B5EF4-FFF2-40B4-BE49-F238E27FC236}">
                <a16:creationId xmlns:a16="http://schemas.microsoft.com/office/drawing/2014/main" id="{95AE32C6-D24D-4558-ACEE-B6B04AAC36C4}"/>
              </a:ext>
            </a:extLst>
          </p:cNvPr>
          <p:cNvGrpSpPr/>
          <p:nvPr/>
        </p:nvGrpSpPr>
        <p:grpSpPr>
          <a:xfrm>
            <a:off x="3902848" y="152420"/>
            <a:ext cx="4386303" cy="1081102"/>
            <a:chOff x="4043680" y="152420"/>
            <a:chExt cx="4386303" cy="1081102"/>
          </a:xfrm>
        </p:grpSpPr>
        <p:sp>
          <p:nvSpPr>
            <p:cNvPr id="9" name="Título 1">
              <a:extLst>
                <a:ext uri="{FF2B5EF4-FFF2-40B4-BE49-F238E27FC236}">
                  <a16:creationId xmlns:a16="http://schemas.microsoft.com/office/drawing/2014/main" id="{A507FCE1-66EC-493A-B35D-F7FBC5DC7E4A}"/>
                </a:ext>
              </a:extLst>
            </p:cNvPr>
            <p:cNvSpPr txBox="1">
              <a:spLocks/>
            </p:cNvSpPr>
            <p:nvPr/>
          </p:nvSpPr>
          <p:spPr>
            <a:xfrm>
              <a:off x="4906309" y="152420"/>
              <a:ext cx="3523674" cy="108110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fontScale="975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800" b="1" kern="1200">
                  <a:solidFill>
                    <a:schemeClr val="tx2"/>
                  </a:solidFill>
                  <a:latin typeface="+mn-lt"/>
                  <a:ea typeface="+mj-ea"/>
                  <a:cs typeface="+mj-cs"/>
                </a:defRPr>
              </a:lvl1pPr>
            </a:lstStyle>
            <a:p>
              <a:pPr lvl="0" algn="ctr" defTabSz="914354">
                <a:lnSpc>
                  <a:spcPct val="100000"/>
                </a:lnSpc>
                <a:spcBef>
                  <a:spcPts val="0"/>
                </a:spcBef>
              </a:pPr>
              <a:r>
                <a:rPr lang="en-US" sz="4400" dirty="0">
                  <a:solidFill>
                    <a:srgbClr val="92D050"/>
                  </a:solidFill>
                  <a:ea typeface="+mn-ea"/>
                  <a:cs typeface="+mn-cs"/>
                </a:rPr>
                <a:t>Investigación</a:t>
              </a:r>
            </a:p>
          </p:txBody>
        </p:sp>
        <p:sp>
          <p:nvSpPr>
            <p:cNvPr id="7" name="Shape 424">
              <a:extLst>
                <a:ext uri="{FF2B5EF4-FFF2-40B4-BE49-F238E27FC236}">
                  <a16:creationId xmlns:a16="http://schemas.microsoft.com/office/drawing/2014/main" id="{A353E0BE-A73D-44F6-850E-8FF048D71ADE}"/>
                </a:ext>
              </a:extLst>
            </p:cNvPr>
            <p:cNvSpPr/>
            <p:nvPr/>
          </p:nvSpPr>
          <p:spPr>
            <a:xfrm>
              <a:off x="4043680" y="304917"/>
              <a:ext cx="917759" cy="8838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499" y="10800"/>
                  </a:moveTo>
                  <a:cubicBezTo>
                    <a:pt x="5499" y="7872"/>
                    <a:pt x="7872" y="5499"/>
                    <a:pt x="10800" y="5499"/>
                  </a:cubicBezTo>
                  <a:cubicBezTo>
                    <a:pt x="13727" y="5499"/>
                    <a:pt x="16101" y="7872"/>
                    <a:pt x="16101" y="10800"/>
                  </a:cubicBezTo>
                  <a:cubicBezTo>
                    <a:pt x="16101" y="13727"/>
                    <a:pt x="13727" y="16101"/>
                    <a:pt x="10800" y="16101"/>
                  </a:cubicBezTo>
                  <a:cubicBezTo>
                    <a:pt x="7872" y="16101"/>
                    <a:pt x="5499" y="13727"/>
                    <a:pt x="5499" y="10800"/>
                  </a:cubicBezTo>
                  <a:close/>
                  <a:moveTo>
                    <a:pt x="0" y="9882"/>
                  </a:moveTo>
                  <a:lnTo>
                    <a:pt x="0" y="11719"/>
                  </a:lnTo>
                  <a:cubicBezTo>
                    <a:pt x="0" y="12203"/>
                    <a:pt x="397" y="12600"/>
                    <a:pt x="882" y="12600"/>
                  </a:cubicBezTo>
                  <a:lnTo>
                    <a:pt x="1963" y="12600"/>
                  </a:lnTo>
                  <a:cubicBezTo>
                    <a:pt x="2448" y="12600"/>
                    <a:pt x="2965" y="12978"/>
                    <a:pt x="3113" y="13440"/>
                  </a:cubicBezTo>
                  <a:lnTo>
                    <a:pt x="3495" y="14369"/>
                  </a:lnTo>
                  <a:cubicBezTo>
                    <a:pt x="3719" y="14800"/>
                    <a:pt x="3622" y="15433"/>
                    <a:pt x="3279" y="15776"/>
                  </a:cubicBezTo>
                  <a:lnTo>
                    <a:pt x="2514" y="16541"/>
                  </a:lnTo>
                  <a:cubicBezTo>
                    <a:pt x="2171" y="16884"/>
                    <a:pt x="2171" y="17444"/>
                    <a:pt x="2514" y="17788"/>
                  </a:cubicBezTo>
                  <a:lnTo>
                    <a:pt x="3812" y="19086"/>
                  </a:lnTo>
                  <a:cubicBezTo>
                    <a:pt x="4155" y="19429"/>
                    <a:pt x="4717" y="19429"/>
                    <a:pt x="5060" y="19086"/>
                  </a:cubicBezTo>
                  <a:lnTo>
                    <a:pt x="5825" y="18321"/>
                  </a:lnTo>
                  <a:cubicBezTo>
                    <a:pt x="6168" y="17978"/>
                    <a:pt x="6800" y="17880"/>
                    <a:pt x="7230" y="18105"/>
                  </a:cubicBezTo>
                  <a:lnTo>
                    <a:pt x="8160" y="18487"/>
                  </a:lnTo>
                  <a:cubicBezTo>
                    <a:pt x="8622" y="18634"/>
                    <a:pt x="9000" y="19152"/>
                    <a:pt x="9000" y="19637"/>
                  </a:cubicBezTo>
                  <a:lnTo>
                    <a:pt x="9000" y="20719"/>
                  </a:lnTo>
                  <a:cubicBezTo>
                    <a:pt x="9000" y="21203"/>
                    <a:pt x="9396" y="21600"/>
                    <a:pt x="9881" y="21600"/>
                  </a:cubicBezTo>
                  <a:lnTo>
                    <a:pt x="11718" y="21600"/>
                  </a:lnTo>
                  <a:cubicBezTo>
                    <a:pt x="12203" y="21600"/>
                    <a:pt x="12600" y="21203"/>
                    <a:pt x="12600" y="20719"/>
                  </a:cubicBezTo>
                  <a:lnTo>
                    <a:pt x="12600" y="19637"/>
                  </a:lnTo>
                  <a:cubicBezTo>
                    <a:pt x="12600" y="19152"/>
                    <a:pt x="12978" y="18634"/>
                    <a:pt x="13439" y="18487"/>
                  </a:cubicBezTo>
                  <a:lnTo>
                    <a:pt x="14370" y="18105"/>
                  </a:lnTo>
                  <a:cubicBezTo>
                    <a:pt x="14800" y="17880"/>
                    <a:pt x="15432" y="17978"/>
                    <a:pt x="15775" y="18321"/>
                  </a:cubicBezTo>
                  <a:lnTo>
                    <a:pt x="16540" y="19086"/>
                  </a:lnTo>
                  <a:cubicBezTo>
                    <a:pt x="16883" y="19429"/>
                    <a:pt x="17444" y="19429"/>
                    <a:pt x="17787" y="19086"/>
                  </a:cubicBezTo>
                  <a:lnTo>
                    <a:pt x="19086" y="17788"/>
                  </a:lnTo>
                  <a:cubicBezTo>
                    <a:pt x="19429" y="17444"/>
                    <a:pt x="19429" y="16884"/>
                    <a:pt x="19086" y="16541"/>
                  </a:cubicBezTo>
                  <a:lnTo>
                    <a:pt x="18321" y="15776"/>
                  </a:lnTo>
                  <a:cubicBezTo>
                    <a:pt x="17978" y="15433"/>
                    <a:pt x="17881" y="14800"/>
                    <a:pt x="18105" y="14369"/>
                  </a:cubicBezTo>
                  <a:lnTo>
                    <a:pt x="18486" y="13440"/>
                  </a:lnTo>
                  <a:cubicBezTo>
                    <a:pt x="18634" y="12978"/>
                    <a:pt x="19152" y="12600"/>
                    <a:pt x="19637" y="12600"/>
                  </a:cubicBezTo>
                  <a:lnTo>
                    <a:pt x="20718" y="12600"/>
                  </a:lnTo>
                  <a:cubicBezTo>
                    <a:pt x="21203" y="12600"/>
                    <a:pt x="21600" y="12203"/>
                    <a:pt x="21600" y="11719"/>
                  </a:cubicBezTo>
                  <a:lnTo>
                    <a:pt x="21600" y="9882"/>
                  </a:lnTo>
                  <a:cubicBezTo>
                    <a:pt x="21600" y="9397"/>
                    <a:pt x="21203" y="9000"/>
                    <a:pt x="20718" y="9000"/>
                  </a:cubicBezTo>
                  <a:lnTo>
                    <a:pt x="19637" y="9000"/>
                  </a:lnTo>
                  <a:cubicBezTo>
                    <a:pt x="19152" y="9000"/>
                    <a:pt x="18634" y="8622"/>
                    <a:pt x="18486" y="8161"/>
                  </a:cubicBezTo>
                  <a:lnTo>
                    <a:pt x="18105" y="7230"/>
                  </a:lnTo>
                  <a:cubicBezTo>
                    <a:pt x="17881" y="6800"/>
                    <a:pt x="17978" y="6168"/>
                    <a:pt x="18321" y="5825"/>
                  </a:cubicBezTo>
                  <a:lnTo>
                    <a:pt x="19086" y="5059"/>
                  </a:lnTo>
                  <a:cubicBezTo>
                    <a:pt x="19429" y="4717"/>
                    <a:pt x="19429" y="4156"/>
                    <a:pt x="19086" y="3812"/>
                  </a:cubicBezTo>
                  <a:lnTo>
                    <a:pt x="17787" y="2514"/>
                  </a:lnTo>
                  <a:cubicBezTo>
                    <a:pt x="17444" y="2171"/>
                    <a:pt x="16883" y="2171"/>
                    <a:pt x="16540" y="2514"/>
                  </a:cubicBezTo>
                  <a:lnTo>
                    <a:pt x="15775" y="3279"/>
                  </a:lnTo>
                  <a:cubicBezTo>
                    <a:pt x="15432" y="3622"/>
                    <a:pt x="14800" y="3719"/>
                    <a:pt x="14370" y="3495"/>
                  </a:cubicBezTo>
                  <a:lnTo>
                    <a:pt x="13439" y="3113"/>
                  </a:lnTo>
                  <a:cubicBezTo>
                    <a:pt x="12978" y="2965"/>
                    <a:pt x="12600" y="2448"/>
                    <a:pt x="12600" y="1963"/>
                  </a:cubicBezTo>
                  <a:lnTo>
                    <a:pt x="12600" y="882"/>
                  </a:lnTo>
                  <a:cubicBezTo>
                    <a:pt x="12600" y="396"/>
                    <a:pt x="12203" y="0"/>
                    <a:pt x="11718" y="0"/>
                  </a:cubicBezTo>
                  <a:lnTo>
                    <a:pt x="9881" y="0"/>
                  </a:lnTo>
                  <a:cubicBezTo>
                    <a:pt x="9396" y="0"/>
                    <a:pt x="9000" y="396"/>
                    <a:pt x="9000" y="882"/>
                  </a:cubicBezTo>
                  <a:lnTo>
                    <a:pt x="9000" y="1963"/>
                  </a:lnTo>
                  <a:cubicBezTo>
                    <a:pt x="9000" y="2448"/>
                    <a:pt x="8622" y="2965"/>
                    <a:pt x="8160" y="3113"/>
                  </a:cubicBezTo>
                  <a:lnTo>
                    <a:pt x="7230" y="3495"/>
                  </a:lnTo>
                  <a:cubicBezTo>
                    <a:pt x="6800" y="3719"/>
                    <a:pt x="6168" y="3622"/>
                    <a:pt x="5825" y="3279"/>
                  </a:cubicBezTo>
                  <a:lnTo>
                    <a:pt x="5060" y="2514"/>
                  </a:lnTo>
                  <a:cubicBezTo>
                    <a:pt x="4717" y="2171"/>
                    <a:pt x="4155" y="2171"/>
                    <a:pt x="3812" y="2514"/>
                  </a:cubicBezTo>
                  <a:lnTo>
                    <a:pt x="2514" y="3812"/>
                  </a:lnTo>
                  <a:cubicBezTo>
                    <a:pt x="2171" y="4156"/>
                    <a:pt x="2171" y="4717"/>
                    <a:pt x="2514" y="5059"/>
                  </a:cubicBezTo>
                  <a:lnTo>
                    <a:pt x="3279" y="5825"/>
                  </a:lnTo>
                  <a:cubicBezTo>
                    <a:pt x="3622" y="6168"/>
                    <a:pt x="3719" y="6800"/>
                    <a:pt x="3495" y="7230"/>
                  </a:cubicBezTo>
                  <a:lnTo>
                    <a:pt x="3113" y="8161"/>
                  </a:lnTo>
                  <a:cubicBezTo>
                    <a:pt x="2965" y="8622"/>
                    <a:pt x="2448" y="9000"/>
                    <a:pt x="1963" y="9000"/>
                  </a:cubicBezTo>
                  <a:lnTo>
                    <a:pt x="882" y="9000"/>
                  </a:lnTo>
                  <a:cubicBezTo>
                    <a:pt x="397" y="9000"/>
                    <a:pt x="0" y="9397"/>
                    <a:pt x="0" y="9882"/>
                  </a:cubicBezTo>
                  <a:close/>
                </a:path>
              </a:pathLst>
            </a:custGeom>
            <a:solidFill>
              <a:srgbClr val="92D050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228554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Source Sans Pro Light"/>
                  <a:ea typeface="Source Sans Pro Light"/>
                  <a:cs typeface="Source Sans Pro Light"/>
                  <a:sym typeface="Source Sans Pro Light"/>
                </a:defRPr>
              </a:pPr>
              <a:endParaRPr sz="3000">
                <a:latin typeface="+mj-lt"/>
              </a:endParaRPr>
            </a:p>
          </p:txBody>
        </p:sp>
        <p:sp>
          <p:nvSpPr>
            <p:cNvPr id="11" name="Freeform 457">
              <a:extLst>
                <a:ext uri="{FF2B5EF4-FFF2-40B4-BE49-F238E27FC236}">
                  <a16:creationId xmlns:a16="http://schemas.microsoft.com/office/drawing/2014/main" id="{7A91D277-825E-4DBF-8532-D6EEE59CC842}"/>
                </a:ext>
              </a:extLst>
            </p:cNvPr>
            <p:cNvSpPr/>
            <p:nvPr/>
          </p:nvSpPr>
          <p:spPr>
            <a:xfrm>
              <a:off x="4360290" y="587267"/>
              <a:ext cx="282830" cy="347453"/>
            </a:xfrm>
            <a:custGeom>
              <a:avLst/>
              <a:gdLst>
                <a:gd name="connsiteX0" fmla="*/ 108177 w 216354"/>
                <a:gd name="connsiteY0" fmla="*/ 60848 h 324530"/>
                <a:gd name="connsiteX1" fmla="*/ 129199 w 216354"/>
                <a:gd name="connsiteY1" fmla="*/ 64229 h 324530"/>
                <a:gd name="connsiteX2" fmla="*/ 147581 w 216354"/>
                <a:gd name="connsiteY2" fmla="*/ 75638 h 324530"/>
                <a:gd name="connsiteX3" fmla="*/ 155504 w 216354"/>
                <a:gd name="connsiteY3" fmla="*/ 94654 h 324530"/>
                <a:gd name="connsiteX4" fmla="*/ 153497 w 216354"/>
                <a:gd name="connsiteY4" fmla="*/ 99408 h 324530"/>
                <a:gd name="connsiteX5" fmla="*/ 148744 w 216354"/>
                <a:gd name="connsiteY5" fmla="*/ 101415 h 324530"/>
                <a:gd name="connsiteX6" fmla="*/ 143989 w 216354"/>
                <a:gd name="connsiteY6" fmla="*/ 99408 h 324530"/>
                <a:gd name="connsiteX7" fmla="*/ 141982 w 216354"/>
                <a:gd name="connsiteY7" fmla="*/ 94654 h 324530"/>
                <a:gd name="connsiteX8" fmla="*/ 130573 w 216354"/>
                <a:gd name="connsiteY8" fmla="*/ 79653 h 324530"/>
                <a:gd name="connsiteX9" fmla="*/ 108177 w 216354"/>
                <a:gd name="connsiteY9" fmla="*/ 74371 h 324530"/>
                <a:gd name="connsiteX10" fmla="*/ 103422 w 216354"/>
                <a:gd name="connsiteY10" fmla="*/ 72364 h 324530"/>
                <a:gd name="connsiteX11" fmla="*/ 101415 w 216354"/>
                <a:gd name="connsiteY11" fmla="*/ 67610 h 324530"/>
                <a:gd name="connsiteX12" fmla="*/ 103422 w 216354"/>
                <a:gd name="connsiteY12" fmla="*/ 62856 h 324530"/>
                <a:gd name="connsiteX13" fmla="*/ 108177 w 216354"/>
                <a:gd name="connsiteY13" fmla="*/ 60848 h 324530"/>
                <a:gd name="connsiteX14" fmla="*/ 108177 w 216354"/>
                <a:gd name="connsiteY14" fmla="*/ 27044 h 324530"/>
                <a:gd name="connsiteX15" fmla="*/ 79337 w 216354"/>
                <a:gd name="connsiteY15" fmla="*/ 31797 h 324530"/>
                <a:gd name="connsiteX16" fmla="*/ 53349 w 216354"/>
                <a:gd name="connsiteY16" fmla="*/ 44897 h 324530"/>
                <a:gd name="connsiteX17" fmla="*/ 34333 w 216354"/>
                <a:gd name="connsiteY17" fmla="*/ 66343 h 324530"/>
                <a:gd name="connsiteX18" fmla="*/ 27044 w 216354"/>
                <a:gd name="connsiteY18" fmla="*/ 94655 h 324530"/>
                <a:gd name="connsiteX19" fmla="*/ 41411 w 216354"/>
                <a:gd name="connsiteY19" fmla="*/ 132686 h 324530"/>
                <a:gd name="connsiteX20" fmla="*/ 47856 w 216354"/>
                <a:gd name="connsiteY20" fmla="*/ 139658 h 324530"/>
                <a:gd name="connsiteX21" fmla="*/ 54300 w 216354"/>
                <a:gd name="connsiteY21" fmla="*/ 146630 h 324530"/>
                <a:gd name="connsiteX22" fmla="*/ 84091 w 216354"/>
                <a:gd name="connsiteY22" fmla="*/ 209593 h 324530"/>
                <a:gd name="connsiteX23" fmla="*/ 132263 w 216354"/>
                <a:gd name="connsiteY23" fmla="*/ 209593 h 324530"/>
                <a:gd name="connsiteX24" fmla="*/ 162054 w 216354"/>
                <a:gd name="connsiteY24" fmla="*/ 146630 h 324530"/>
                <a:gd name="connsiteX25" fmla="*/ 168498 w 216354"/>
                <a:gd name="connsiteY25" fmla="*/ 139658 h 324530"/>
                <a:gd name="connsiteX26" fmla="*/ 174943 w 216354"/>
                <a:gd name="connsiteY26" fmla="*/ 132686 h 324530"/>
                <a:gd name="connsiteX27" fmla="*/ 189310 w 216354"/>
                <a:gd name="connsiteY27" fmla="*/ 94655 h 324530"/>
                <a:gd name="connsiteX28" fmla="*/ 182021 w 216354"/>
                <a:gd name="connsiteY28" fmla="*/ 66343 h 324530"/>
                <a:gd name="connsiteX29" fmla="*/ 163005 w 216354"/>
                <a:gd name="connsiteY29" fmla="*/ 44897 h 324530"/>
                <a:gd name="connsiteX30" fmla="*/ 137017 w 216354"/>
                <a:gd name="connsiteY30" fmla="*/ 31797 h 324530"/>
                <a:gd name="connsiteX31" fmla="*/ 108177 w 216354"/>
                <a:gd name="connsiteY31" fmla="*/ 27044 h 324530"/>
                <a:gd name="connsiteX32" fmla="*/ 108177 w 216354"/>
                <a:gd name="connsiteY32" fmla="*/ 0 h 324530"/>
                <a:gd name="connsiteX33" fmla="*/ 147581 w 216354"/>
                <a:gd name="connsiteY33" fmla="*/ 6866 h 324530"/>
                <a:gd name="connsiteX34" fmla="*/ 182231 w 216354"/>
                <a:gd name="connsiteY34" fmla="*/ 25671 h 324530"/>
                <a:gd name="connsiteX35" fmla="*/ 206952 w 216354"/>
                <a:gd name="connsiteY35" fmla="*/ 55672 h 324530"/>
                <a:gd name="connsiteX36" fmla="*/ 216354 w 216354"/>
                <a:gd name="connsiteY36" fmla="*/ 94655 h 324530"/>
                <a:gd name="connsiteX37" fmla="*/ 194592 w 216354"/>
                <a:gd name="connsiteY37" fmla="*/ 151279 h 324530"/>
                <a:gd name="connsiteX38" fmla="*/ 178851 w 216354"/>
                <a:gd name="connsiteY38" fmla="*/ 169660 h 324530"/>
                <a:gd name="connsiteX39" fmla="*/ 166280 w 216354"/>
                <a:gd name="connsiteY39" fmla="*/ 189838 h 324530"/>
                <a:gd name="connsiteX40" fmla="*/ 159096 w 216354"/>
                <a:gd name="connsiteY40" fmla="*/ 212551 h 324530"/>
                <a:gd name="connsiteX41" fmla="*/ 169027 w 216354"/>
                <a:gd name="connsiteY41" fmla="*/ 229876 h 324530"/>
                <a:gd name="connsiteX42" fmla="*/ 163745 w 216354"/>
                <a:gd name="connsiteY42" fmla="*/ 243398 h 324530"/>
                <a:gd name="connsiteX43" fmla="*/ 169027 w 216354"/>
                <a:gd name="connsiteY43" fmla="*/ 256920 h 324530"/>
                <a:gd name="connsiteX44" fmla="*/ 159519 w 216354"/>
                <a:gd name="connsiteY44" fmla="*/ 274034 h 324530"/>
                <a:gd name="connsiteX45" fmla="*/ 162266 w 216354"/>
                <a:gd name="connsiteY45" fmla="*/ 283964 h 324530"/>
                <a:gd name="connsiteX46" fmla="*/ 155610 w 216354"/>
                <a:gd name="connsiteY46" fmla="*/ 298965 h 324530"/>
                <a:gd name="connsiteX47" fmla="*/ 139235 w 216354"/>
                <a:gd name="connsiteY47" fmla="*/ 304247 h 324530"/>
                <a:gd name="connsiteX48" fmla="*/ 126559 w 216354"/>
                <a:gd name="connsiteY48" fmla="*/ 319037 h 324530"/>
                <a:gd name="connsiteX49" fmla="*/ 108177 w 216354"/>
                <a:gd name="connsiteY49" fmla="*/ 324530 h 324530"/>
                <a:gd name="connsiteX50" fmla="*/ 89795 w 216354"/>
                <a:gd name="connsiteY50" fmla="*/ 319037 h 324530"/>
                <a:gd name="connsiteX51" fmla="*/ 77119 w 216354"/>
                <a:gd name="connsiteY51" fmla="*/ 304247 h 324530"/>
                <a:gd name="connsiteX52" fmla="*/ 60744 w 216354"/>
                <a:gd name="connsiteY52" fmla="*/ 298965 h 324530"/>
                <a:gd name="connsiteX53" fmla="*/ 54088 w 216354"/>
                <a:gd name="connsiteY53" fmla="*/ 283964 h 324530"/>
                <a:gd name="connsiteX54" fmla="*/ 56835 w 216354"/>
                <a:gd name="connsiteY54" fmla="*/ 274034 h 324530"/>
                <a:gd name="connsiteX55" fmla="*/ 47327 w 216354"/>
                <a:gd name="connsiteY55" fmla="*/ 256920 h 324530"/>
                <a:gd name="connsiteX56" fmla="*/ 52609 w 216354"/>
                <a:gd name="connsiteY56" fmla="*/ 243398 h 324530"/>
                <a:gd name="connsiteX57" fmla="*/ 47327 w 216354"/>
                <a:gd name="connsiteY57" fmla="*/ 229876 h 324530"/>
                <a:gd name="connsiteX58" fmla="*/ 57258 w 216354"/>
                <a:gd name="connsiteY58" fmla="*/ 212551 h 324530"/>
                <a:gd name="connsiteX59" fmla="*/ 50074 w 216354"/>
                <a:gd name="connsiteY59" fmla="*/ 189838 h 324530"/>
                <a:gd name="connsiteX60" fmla="*/ 37503 w 216354"/>
                <a:gd name="connsiteY60" fmla="*/ 169660 h 324530"/>
                <a:gd name="connsiteX61" fmla="*/ 21762 w 216354"/>
                <a:gd name="connsiteY61" fmla="*/ 151279 h 324530"/>
                <a:gd name="connsiteX62" fmla="*/ 0 w 216354"/>
                <a:gd name="connsiteY62" fmla="*/ 94655 h 324530"/>
                <a:gd name="connsiteX63" fmla="*/ 9402 w 216354"/>
                <a:gd name="connsiteY63" fmla="*/ 55672 h 324530"/>
                <a:gd name="connsiteX64" fmla="*/ 34123 w 216354"/>
                <a:gd name="connsiteY64" fmla="*/ 25671 h 324530"/>
                <a:gd name="connsiteX65" fmla="*/ 68773 w 216354"/>
                <a:gd name="connsiteY65" fmla="*/ 6866 h 324530"/>
                <a:gd name="connsiteX66" fmla="*/ 108177 w 216354"/>
                <a:gd name="connsiteY66" fmla="*/ 0 h 324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216354" h="324530">
                  <a:moveTo>
                    <a:pt x="108177" y="60848"/>
                  </a:moveTo>
                  <a:cubicBezTo>
                    <a:pt x="115219" y="60848"/>
                    <a:pt x="122227" y="61976"/>
                    <a:pt x="129199" y="64229"/>
                  </a:cubicBezTo>
                  <a:cubicBezTo>
                    <a:pt x="136172" y="66483"/>
                    <a:pt x="142299" y="70286"/>
                    <a:pt x="147581" y="75638"/>
                  </a:cubicBezTo>
                  <a:cubicBezTo>
                    <a:pt x="152863" y="80991"/>
                    <a:pt x="155504" y="87329"/>
                    <a:pt x="155504" y="94654"/>
                  </a:cubicBezTo>
                  <a:cubicBezTo>
                    <a:pt x="155504" y="96485"/>
                    <a:pt x="154835" y="98069"/>
                    <a:pt x="153497" y="99408"/>
                  </a:cubicBezTo>
                  <a:cubicBezTo>
                    <a:pt x="152158" y="100746"/>
                    <a:pt x="150574" y="101415"/>
                    <a:pt x="148744" y="101415"/>
                  </a:cubicBezTo>
                  <a:cubicBezTo>
                    <a:pt x="146911" y="101415"/>
                    <a:pt x="145327" y="100746"/>
                    <a:pt x="143989" y="99408"/>
                  </a:cubicBezTo>
                  <a:cubicBezTo>
                    <a:pt x="142651" y="98069"/>
                    <a:pt x="141982" y="96485"/>
                    <a:pt x="141982" y="94654"/>
                  </a:cubicBezTo>
                  <a:cubicBezTo>
                    <a:pt x="141982" y="88175"/>
                    <a:pt x="138179" y="83174"/>
                    <a:pt x="130573" y="79653"/>
                  </a:cubicBezTo>
                  <a:cubicBezTo>
                    <a:pt x="122967" y="76132"/>
                    <a:pt x="115501" y="74371"/>
                    <a:pt x="108177" y="74371"/>
                  </a:cubicBezTo>
                  <a:cubicBezTo>
                    <a:pt x="106345" y="74371"/>
                    <a:pt x="104760" y="73702"/>
                    <a:pt x="103422" y="72364"/>
                  </a:cubicBezTo>
                  <a:cubicBezTo>
                    <a:pt x="102084" y="71026"/>
                    <a:pt x="101415" y="69441"/>
                    <a:pt x="101415" y="67610"/>
                  </a:cubicBezTo>
                  <a:cubicBezTo>
                    <a:pt x="101415" y="65779"/>
                    <a:pt x="102084" y="64194"/>
                    <a:pt x="103422" y="62856"/>
                  </a:cubicBezTo>
                  <a:cubicBezTo>
                    <a:pt x="104760" y="61517"/>
                    <a:pt x="106345" y="60848"/>
                    <a:pt x="108177" y="60848"/>
                  </a:cubicBezTo>
                  <a:close/>
                  <a:moveTo>
                    <a:pt x="108177" y="27044"/>
                  </a:moveTo>
                  <a:cubicBezTo>
                    <a:pt x="98458" y="27044"/>
                    <a:pt x="88845" y="28629"/>
                    <a:pt x="79337" y="31797"/>
                  </a:cubicBezTo>
                  <a:cubicBezTo>
                    <a:pt x="69829" y="34967"/>
                    <a:pt x="61167" y="39333"/>
                    <a:pt x="53349" y="44897"/>
                  </a:cubicBezTo>
                  <a:cubicBezTo>
                    <a:pt x="45532" y="50461"/>
                    <a:pt x="39193" y="57609"/>
                    <a:pt x="34333" y="66343"/>
                  </a:cubicBezTo>
                  <a:cubicBezTo>
                    <a:pt x="29474" y="75076"/>
                    <a:pt x="27044" y="84513"/>
                    <a:pt x="27044" y="94655"/>
                  </a:cubicBezTo>
                  <a:cubicBezTo>
                    <a:pt x="27044" y="108881"/>
                    <a:pt x="31834" y="121558"/>
                    <a:pt x="41411" y="132686"/>
                  </a:cubicBezTo>
                  <a:cubicBezTo>
                    <a:pt x="42820" y="134235"/>
                    <a:pt x="44968" y="136559"/>
                    <a:pt x="47856" y="139658"/>
                  </a:cubicBezTo>
                  <a:cubicBezTo>
                    <a:pt x="50743" y="142757"/>
                    <a:pt x="52891" y="145081"/>
                    <a:pt x="54300" y="146630"/>
                  </a:cubicBezTo>
                  <a:cubicBezTo>
                    <a:pt x="72329" y="168181"/>
                    <a:pt x="82259" y="189169"/>
                    <a:pt x="84091" y="209593"/>
                  </a:cubicBezTo>
                  <a:lnTo>
                    <a:pt x="132263" y="209593"/>
                  </a:lnTo>
                  <a:cubicBezTo>
                    <a:pt x="134094" y="189169"/>
                    <a:pt x="144024" y="168181"/>
                    <a:pt x="162054" y="146630"/>
                  </a:cubicBezTo>
                  <a:cubicBezTo>
                    <a:pt x="163463" y="145081"/>
                    <a:pt x="165611" y="142757"/>
                    <a:pt x="168498" y="139658"/>
                  </a:cubicBezTo>
                  <a:cubicBezTo>
                    <a:pt x="171386" y="136559"/>
                    <a:pt x="173534" y="134235"/>
                    <a:pt x="174943" y="132686"/>
                  </a:cubicBezTo>
                  <a:cubicBezTo>
                    <a:pt x="184520" y="121558"/>
                    <a:pt x="189310" y="108881"/>
                    <a:pt x="189310" y="94655"/>
                  </a:cubicBezTo>
                  <a:cubicBezTo>
                    <a:pt x="189310" y="84513"/>
                    <a:pt x="186880" y="75076"/>
                    <a:pt x="182021" y="66343"/>
                  </a:cubicBezTo>
                  <a:cubicBezTo>
                    <a:pt x="177161" y="57609"/>
                    <a:pt x="170822" y="50461"/>
                    <a:pt x="163005" y="44897"/>
                  </a:cubicBezTo>
                  <a:cubicBezTo>
                    <a:pt x="155187" y="39333"/>
                    <a:pt x="146525" y="34967"/>
                    <a:pt x="137017" y="31797"/>
                  </a:cubicBezTo>
                  <a:cubicBezTo>
                    <a:pt x="127509" y="28629"/>
                    <a:pt x="117896" y="27044"/>
                    <a:pt x="108177" y="27044"/>
                  </a:cubicBezTo>
                  <a:close/>
                  <a:moveTo>
                    <a:pt x="108177" y="0"/>
                  </a:moveTo>
                  <a:cubicBezTo>
                    <a:pt x="121558" y="0"/>
                    <a:pt x="134693" y="2289"/>
                    <a:pt x="147581" y="6866"/>
                  </a:cubicBezTo>
                  <a:cubicBezTo>
                    <a:pt x="160469" y="11444"/>
                    <a:pt x="172019" y="17712"/>
                    <a:pt x="182231" y="25671"/>
                  </a:cubicBezTo>
                  <a:cubicBezTo>
                    <a:pt x="192443" y="33629"/>
                    <a:pt x="200684" y="43629"/>
                    <a:pt x="206952" y="55672"/>
                  </a:cubicBezTo>
                  <a:cubicBezTo>
                    <a:pt x="213220" y="67716"/>
                    <a:pt x="216354" y="80710"/>
                    <a:pt x="216354" y="94655"/>
                  </a:cubicBezTo>
                  <a:cubicBezTo>
                    <a:pt x="216354" y="116487"/>
                    <a:pt x="209099" y="135362"/>
                    <a:pt x="194592" y="151279"/>
                  </a:cubicBezTo>
                  <a:cubicBezTo>
                    <a:pt x="188253" y="158180"/>
                    <a:pt x="183006" y="164308"/>
                    <a:pt x="178851" y="169660"/>
                  </a:cubicBezTo>
                  <a:cubicBezTo>
                    <a:pt x="174696" y="175013"/>
                    <a:pt x="170506" y="181739"/>
                    <a:pt x="166280" y="189838"/>
                  </a:cubicBezTo>
                  <a:cubicBezTo>
                    <a:pt x="162054" y="197937"/>
                    <a:pt x="159659" y="205508"/>
                    <a:pt x="159096" y="212551"/>
                  </a:cubicBezTo>
                  <a:cubicBezTo>
                    <a:pt x="165716" y="216494"/>
                    <a:pt x="169027" y="222269"/>
                    <a:pt x="169027" y="229876"/>
                  </a:cubicBezTo>
                  <a:cubicBezTo>
                    <a:pt x="169027" y="235088"/>
                    <a:pt x="167266" y="239594"/>
                    <a:pt x="163745" y="243398"/>
                  </a:cubicBezTo>
                  <a:cubicBezTo>
                    <a:pt x="167266" y="247201"/>
                    <a:pt x="169027" y="251708"/>
                    <a:pt x="169027" y="256920"/>
                  </a:cubicBezTo>
                  <a:cubicBezTo>
                    <a:pt x="169027" y="264245"/>
                    <a:pt x="165857" y="269949"/>
                    <a:pt x="159519" y="274034"/>
                  </a:cubicBezTo>
                  <a:cubicBezTo>
                    <a:pt x="161350" y="277274"/>
                    <a:pt x="162266" y="280583"/>
                    <a:pt x="162266" y="283964"/>
                  </a:cubicBezTo>
                  <a:cubicBezTo>
                    <a:pt x="162266" y="290444"/>
                    <a:pt x="160047" y="295444"/>
                    <a:pt x="155610" y="298965"/>
                  </a:cubicBezTo>
                  <a:cubicBezTo>
                    <a:pt x="151173" y="302486"/>
                    <a:pt x="145715" y="304247"/>
                    <a:pt x="139235" y="304247"/>
                  </a:cubicBezTo>
                  <a:cubicBezTo>
                    <a:pt x="136418" y="310444"/>
                    <a:pt x="132193" y="315374"/>
                    <a:pt x="126559" y="319037"/>
                  </a:cubicBezTo>
                  <a:cubicBezTo>
                    <a:pt x="120924" y="322699"/>
                    <a:pt x="114797" y="324530"/>
                    <a:pt x="108177" y="324530"/>
                  </a:cubicBezTo>
                  <a:cubicBezTo>
                    <a:pt x="101557" y="324530"/>
                    <a:pt x="95429" y="322699"/>
                    <a:pt x="89795" y="319037"/>
                  </a:cubicBezTo>
                  <a:cubicBezTo>
                    <a:pt x="84161" y="315374"/>
                    <a:pt x="79935" y="310444"/>
                    <a:pt x="77119" y="304247"/>
                  </a:cubicBezTo>
                  <a:cubicBezTo>
                    <a:pt x="70639" y="304247"/>
                    <a:pt x="65181" y="302486"/>
                    <a:pt x="60744" y="298965"/>
                  </a:cubicBezTo>
                  <a:cubicBezTo>
                    <a:pt x="56307" y="295444"/>
                    <a:pt x="54088" y="290444"/>
                    <a:pt x="54088" y="283964"/>
                  </a:cubicBezTo>
                  <a:cubicBezTo>
                    <a:pt x="54088" y="280583"/>
                    <a:pt x="55004" y="277274"/>
                    <a:pt x="56835" y="274034"/>
                  </a:cubicBezTo>
                  <a:cubicBezTo>
                    <a:pt x="50497" y="269949"/>
                    <a:pt x="47327" y="264245"/>
                    <a:pt x="47327" y="256920"/>
                  </a:cubicBezTo>
                  <a:cubicBezTo>
                    <a:pt x="47327" y="251708"/>
                    <a:pt x="49088" y="247201"/>
                    <a:pt x="52609" y="243398"/>
                  </a:cubicBezTo>
                  <a:cubicBezTo>
                    <a:pt x="49088" y="239594"/>
                    <a:pt x="47327" y="235088"/>
                    <a:pt x="47327" y="229876"/>
                  </a:cubicBezTo>
                  <a:cubicBezTo>
                    <a:pt x="47327" y="222269"/>
                    <a:pt x="50638" y="216494"/>
                    <a:pt x="57258" y="212551"/>
                  </a:cubicBezTo>
                  <a:cubicBezTo>
                    <a:pt x="56694" y="205508"/>
                    <a:pt x="54300" y="197937"/>
                    <a:pt x="50074" y="189838"/>
                  </a:cubicBezTo>
                  <a:cubicBezTo>
                    <a:pt x="45848" y="181739"/>
                    <a:pt x="41658" y="175013"/>
                    <a:pt x="37503" y="169660"/>
                  </a:cubicBezTo>
                  <a:cubicBezTo>
                    <a:pt x="33347" y="164308"/>
                    <a:pt x="28100" y="158180"/>
                    <a:pt x="21762" y="151279"/>
                  </a:cubicBezTo>
                  <a:cubicBezTo>
                    <a:pt x="7254" y="135362"/>
                    <a:pt x="0" y="116487"/>
                    <a:pt x="0" y="94655"/>
                  </a:cubicBezTo>
                  <a:cubicBezTo>
                    <a:pt x="0" y="80710"/>
                    <a:pt x="3134" y="67716"/>
                    <a:pt x="9402" y="55672"/>
                  </a:cubicBezTo>
                  <a:cubicBezTo>
                    <a:pt x="15670" y="43629"/>
                    <a:pt x="23910" y="33629"/>
                    <a:pt x="34123" y="25671"/>
                  </a:cubicBezTo>
                  <a:cubicBezTo>
                    <a:pt x="44334" y="17712"/>
                    <a:pt x="55885" y="11444"/>
                    <a:pt x="68773" y="6866"/>
                  </a:cubicBezTo>
                  <a:cubicBezTo>
                    <a:pt x="81661" y="2289"/>
                    <a:pt x="94795" y="0"/>
                    <a:pt x="108177" y="0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350"/>
            </a:p>
          </p:txBody>
        </p:sp>
      </p:grpSp>
      <p:sp>
        <p:nvSpPr>
          <p:cNvPr id="12" name="CuadroTexto 11">
            <a:extLst>
              <a:ext uri="{FF2B5EF4-FFF2-40B4-BE49-F238E27FC236}">
                <a16:creationId xmlns:a16="http://schemas.microsoft.com/office/drawing/2014/main" id="{F011CC8F-EAF7-434D-8805-D4CEC11454EA}"/>
              </a:ext>
            </a:extLst>
          </p:cNvPr>
          <p:cNvSpPr txBox="1"/>
          <p:nvPr/>
        </p:nvSpPr>
        <p:spPr>
          <a:xfrm>
            <a:off x="307102" y="1939643"/>
            <a:ext cx="1169571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2800" dirty="0"/>
              <a:t>Promover la investigación en los ODS prioritarios a través de workshops regionales en asocio con las principales instituciones académicas de la región</a:t>
            </a:r>
            <a:r>
              <a:rPr lang="es-MX" sz="2800" dirty="0"/>
              <a:t> </a:t>
            </a:r>
          </a:p>
          <a:p>
            <a:endParaRPr lang="es-MX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2800" dirty="0"/>
              <a:t> Promover una agenda de investigación y pensamiento regional</a:t>
            </a:r>
          </a:p>
          <a:p>
            <a:endParaRPr lang="es-MX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2800" dirty="0"/>
              <a:t>Convocatorias de investigación para equipos Latinoamericanos y del Caribe </a:t>
            </a:r>
            <a:endParaRPr lang="es-CO" sz="2800" dirty="0"/>
          </a:p>
        </p:txBody>
      </p:sp>
    </p:spTree>
    <p:extLst>
      <p:ext uri="{BB962C8B-B14F-4D97-AF65-F5344CB8AC3E}">
        <p14:creationId xmlns:p14="http://schemas.microsoft.com/office/powerpoint/2010/main" val="21719607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E75C001-3B19-4B3A-BFB2-6994E70BDB49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6743700"/>
            <a:ext cx="12192000" cy="114300"/>
          </a:xfrm>
          <a:prstGeom prst="rect">
            <a:avLst/>
          </a:prstGeom>
        </p:spPr>
      </p:pic>
      <p:pic>
        <p:nvPicPr>
          <p:cNvPr id="6" name="Imagen 1">
            <a:extLst>
              <a:ext uri="{FF2B5EF4-FFF2-40B4-BE49-F238E27FC236}">
                <a16:creationId xmlns:a16="http://schemas.microsoft.com/office/drawing/2014/main" id="{39271099-22F2-4193-B46A-268F07254B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115" y="304831"/>
            <a:ext cx="2061792" cy="579752"/>
          </a:xfrm>
          <a:prstGeom prst="rect">
            <a:avLst/>
          </a:prstGeom>
        </p:spPr>
      </p:pic>
      <p:sp>
        <p:nvSpPr>
          <p:cNvPr id="7" name="CuadroTexto 2">
            <a:extLst>
              <a:ext uri="{FF2B5EF4-FFF2-40B4-BE49-F238E27FC236}">
                <a16:creationId xmlns:a16="http://schemas.microsoft.com/office/drawing/2014/main" id="{067EFBA5-CA7E-41F6-97C9-116C0E884A36}"/>
              </a:ext>
            </a:extLst>
          </p:cNvPr>
          <p:cNvSpPr txBox="1"/>
          <p:nvPr/>
        </p:nvSpPr>
        <p:spPr>
          <a:xfrm>
            <a:off x="734785" y="1224064"/>
            <a:ext cx="107224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4400" b="1" dirty="0">
                <a:latin typeface="+mj-lt"/>
              </a:rPr>
              <a:t>Seminarios Internacionales + </a:t>
            </a:r>
            <a:r>
              <a:rPr lang="es-CO" sz="4400" b="1" dirty="0" err="1">
                <a:latin typeface="+mj-lt"/>
              </a:rPr>
              <a:t>Call</a:t>
            </a:r>
            <a:r>
              <a:rPr lang="es-CO" sz="4400" b="1" dirty="0">
                <a:latin typeface="+mj-lt"/>
              </a:rPr>
              <a:t> </a:t>
            </a:r>
            <a:r>
              <a:rPr lang="es-CO" sz="4400" b="1" dirty="0" err="1">
                <a:latin typeface="+mj-lt"/>
              </a:rPr>
              <a:t>for</a:t>
            </a:r>
            <a:r>
              <a:rPr lang="es-CO" sz="4400" b="1" dirty="0">
                <a:latin typeface="+mj-lt"/>
              </a:rPr>
              <a:t> </a:t>
            </a:r>
            <a:r>
              <a:rPr lang="es-CO" sz="4400" b="1" dirty="0" err="1">
                <a:latin typeface="+mj-lt"/>
              </a:rPr>
              <a:t>Proposals</a:t>
            </a:r>
            <a:r>
              <a:rPr lang="es-CO" sz="4400" b="1" dirty="0">
                <a:latin typeface="+mj-lt"/>
              </a:rPr>
              <a:t> 2019: </a:t>
            </a: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D5ED807B-33E9-4B80-8415-55E3FCCF45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6291" y="2777085"/>
            <a:ext cx="6839417" cy="1633296"/>
          </a:xfrm>
        </p:spPr>
        <p:txBody>
          <a:bodyPr>
            <a:normAutofit/>
          </a:bodyPr>
          <a:lstStyle/>
          <a:p>
            <a:pPr algn="ctr"/>
            <a:r>
              <a:rPr lang="es-CO" sz="2800" dirty="0"/>
              <a:t>Abril: CEDEUS, Chile – ODS 11</a:t>
            </a:r>
            <a:br>
              <a:rPr lang="es-CO" sz="2800" dirty="0"/>
            </a:br>
            <a:r>
              <a:rPr lang="es-CO" sz="2800" dirty="0"/>
              <a:t>Agosto: CIAT, Palmira – ODS 15</a:t>
            </a:r>
            <a:br>
              <a:rPr lang="es-CO" sz="2800" dirty="0"/>
            </a:br>
            <a:r>
              <a:rPr lang="es-CO" sz="2800" dirty="0"/>
              <a:t>Octubre: UAM- CESED, México - ODS 16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24DD389-E630-48E3-ACD3-7E77547D01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785" y="4677480"/>
            <a:ext cx="2158342" cy="191291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3C55944-FD10-4435-97D8-9D5C640B11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97462" y="4804754"/>
            <a:ext cx="3417841" cy="165836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E08A0DC-D4EC-4C45-914E-FDF63ADEC1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68851" y="-4177"/>
            <a:ext cx="2813625" cy="1349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6113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5">
            <a:extLst>
              <a:ext uri="{FF2B5EF4-FFF2-40B4-BE49-F238E27FC236}">
                <a16:creationId xmlns:a16="http://schemas.microsoft.com/office/drawing/2014/main" id="{702761DA-EA4E-0944-9BB1-4A0721E7FF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204673" y="6079581"/>
            <a:ext cx="626974" cy="625704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F011CC8F-EAF7-434D-8805-D4CEC11454EA}"/>
              </a:ext>
            </a:extLst>
          </p:cNvPr>
          <p:cNvSpPr txBox="1"/>
          <p:nvPr/>
        </p:nvSpPr>
        <p:spPr>
          <a:xfrm>
            <a:off x="307102" y="1866070"/>
            <a:ext cx="566935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2800" dirty="0"/>
              <a:t>Mejorar el entendimiento de los Objetivos de Desarrollo Sostenible y sus interrelaciones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CO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2800" dirty="0"/>
              <a:t>Desarrollo de </a:t>
            </a:r>
            <a:r>
              <a:rPr lang="es-CO" sz="2800" dirty="0" err="1"/>
              <a:t>MOOCs</a:t>
            </a:r>
            <a:r>
              <a:rPr lang="es-CO" sz="2800" dirty="0"/>
              <a:t> de manera conjunta con universidades aliadas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CO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2800" dirty="0"/>
              <a:t>Programas académicos enfocados en ODS</a:t>
            </a:r>
          </a:p>
        </p:txBody>
      </p:sp>
      <p:grpSp>
        <p:nvGrpSpPr>
          <p:cNvPr id="5" name="Grupo 4">
            <a:extLst>
              <a:ext uri="{FF2B5EF4-FFF2-40B4-BE49-F238E27FC236}">
                <a16:creationId xmlns:a16="http://schemas.microsoft.com/office/drawing/2014/main" id="{ABF65637-0BEF-49E8-8CCC-1741E7BBFC4C}"/>
              </a:ext>
            </a:extLst>
          </p:cNvPr>
          <p:cNvGrpSpPr/>
          <p:nvPr/>
        </p:nvGrpSpPr>
        <p:grpSpPr>
          <a:xfrm>
            <a:off x="4044475" y="146422"/>
            <a:ext cx="4103050" cy="1081102"/>
            <a:chOff x="4186101" y="146422"/>
            <a:chExt cx="4103050" cy="1081102"/>
          </a:xfrm>
        </p:grpSpPr>
        <p:sp>
          <p:nvSpPr>
            <p:cNvPr id="9" name="Título 1">
              <a:extLst>
                <a:ext uri="{FF2B5EF4-FFF2-40B4-BE49-F238E27FC236}">
                  <a16:creationId xmlns:a16="http://schemas.microsoft.com/office/drawing/2014/main" id="{A507FCE1-66EC-493A-B35D-F7FBC5DC7E4A}"/>
                </a:ext>
              </a:extLst>
            </p:cNvPr>
            <p:cNvSpPr txBox="1">
              <a:spLocks/>
            </p:cNvSpPr>
            <p:nvPr/>
          </p:nvSpPr>
          <p:spPr>
            <a:xfrm>
              <a:off x="4765477" y="146422"/>
              <a:ext cx="3523674" cy="108110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fontScale="975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800" b="1" kern="1200">
                  <a:solidFill>
                    <a:schemeClr val="tx2"/>
                  </a:solidFill>
                  <a:latin typeface="+mn-lt"/>
                  <a:ea typeface="+mj-ea"/>
                  <a:cs typeface="+mj-cs"/>
                </a:defRPr>
              </a:lvl1pPr>
            </a:lstStyle>
            <a:p>
              <a:pPr lvl="0" algn="ctr" defTabSz="914354">
                <a:lnSpc>
                  <a:spcPct val="100000"/>
                </a:lnSpc>
                <a:spcBef>
                  <a:spcPts val="0"/>
                </a:spcBef>
              </a:pPr>
              <a:r>
                <a:rPr lang="en-US" sz="4400" dirty="0" err="1">
                  <a:solidFill>
                    <a:srgbClr val="FFC000"/>
                  </a:solidFill>
                  <a:ea typeface="+mn-ea"/>
                  <a:cs typeface="+mn-cs"/>
                </a:rPr>
                <a:t>Formación</a:t>
              </a:r>
              <a:endParaRPr lang="en-US" sz="4400" dirty="0">
                <a:solidFill>
                  <a:srgbClr val="FFC000"/>
                </a:solidFill>
                <a:ea typeface="+mn-ea"/>
                <a:cs typeface="+mn-cs"/>
              </a:endParaRPr>
            </a:p>
          </p:txBody>
        </p:sp>
        <p:grpSp>
          <p:nvGrpSpPr>
            <p:cNvPr id="2" name="Grupo 1">
              <a:extLst>
                <a:ext uri="{FF2B5EF4-FFF2-40B4-BE49-F238E27FC236}">
                  <a16:creationId xmlns:a16="http://schemas.microsoft.com/office/drawing/2014/main" id="{CED4073A-D73A-47F2-8C54-B072FFBF6C21}"/>
                </a:ext>
              </a:extLst>
            </p:cNvPr>
            <p:cNvGrpSpPr/>
            <p:nvPr/>
          </p:nvGrpSpPr>
          <p:grpSpPr>
            <a:xfrm>
              <a:off x="4186101" y="234286"/>
              <a:ext cx="934720" cy="917369"/>
              <a:chOff x="4043680" y="220551"/>
              <a:chExt cx="934720" cy="917369"/>
            </a:xfrm>
          </p:grpSpPr>
          <p:sp>
            <p:nvSpPr>
              <p:cNvPr id="25" name="Shape 424">
                <a:extLst>
                  <a:ext uri="{FF2B5EF4-FFF2-40B4-BE49-F238E27FC236}">
                    <a16:creationId xmlns:a16="http://schemas.microsoft.com/office/drawing/2014/main" id="{160A7281-CC59-469C-8470-2C2A1FAAAED0}"/>
                  </a:ext>
                </a:extLst>
              </p:cNvPr>
              <p:cNvSpPr/>
              <p:nvPr/>
            </p:nvSpPr>
            <p:spPr>
              <a:xfrm>
                <a:off x="4043680" y="220551"/>
                <a:ext cx="934720" cy="91736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499" y="10800"/>
                    </a:moveTo>
                    <a:cubicBezTo>
                      <a:pt x="5499" y="7872"/>
                      <a:pt x="7872" y="5499"/>
                      <a:pt x="10800" y="5499"/>
                    </a:cubicBezTo>
                    <a:cubicBezTo>
                      <a:pt x="13727" y="5499"/>
                      <a:pt x="16101" y="7872"/>
                      <a:pt x="16101" y="10800"/>
                    </a:cubicBezTo>
                    <a:cubicBezTo>
                      <a:pt x="16101" y="13727"/>
                      <a:pt x="13727" y="16101"/>
                      <a:pt x="10800" y="16101"/>
                    </a:cubicBezTo>
                    <a:cubicBezTo>
                      <a:pt x="7872" y="16101"/>
                      <a:pt x="5499" y="13727"/>
                      <a:pt x="5499" y="10800"/>
                    </a:cubicBezTo>
                    <a:close/>
                    <a:moveTo>
                      <a:pt x="0" y="9882"/>
                    </a:moveTo>
                    <a:lnTo>
                      <a:pt x="0" y="11719"/>
                    </a:lnTo>
                    <a:cubicBezTo>
                      <a:pt x="0" y="12203"/>
                      <a:pt x="397" y="12600"/>
                      <a:pt x="882" y="12600"/>
                    </a:cubicBezTo>
                    <a:lnTo>
                      <a:pt x="1963" y="12600"/>
                    </a:lnTo>
                    <a:cubicBezTo>
                      <a:pt x="2448" y="12600"/>
                      <a:pt x="2965" y="12978"/>
                      <a:pt x="3113" y="13440"/>
                    </a:cubicBezTo>
                    <a:lnTo>
                      <a:pt x="3495" y="14369"/>
                    </a:lnTo>
                    <a:cubicBezTo>
                      <a:pt x="3719" y="14800"/>
                      <a:pt x="3622" y="15433"/>
                      <a:pt x="3279" y="15776"/>
                    </a:cubicBezTo>
                    <a:lnTo>
                      <a:pt x="2514" y="16541"/>
                    </a:lnTo>
                    <a:cubicBezTo>
                      <a:pt x="2171" y="16884"/>
                      <a:pt x="2171" y="17444"/>
                      <a:pt x="2514" y="17788"/>
                    </a:cubicBezTo>
                    <a:lnTo>
                      <a:pt x="3812" y="19086"/>
                    </a:lnTo>
                    <a:cubicBezTo>
                      <a:pt x="4155" y="19429"/>
                      <a:pt x="4717" y="19429"/>
                      <a:pt x="5060" y="19086"/>
                    </a:cubicBezTo>
                    <a:lnTo>
                      <a:pt x="5825" y="18321"/>
                    </a:lnTo>
                    <a:cubicBezTo>
                      <a:pt x="6168" y="17978"/>
                      <a:pt x="6800" y="17880"/>
                      <a:pt x="7230" y="18105"/>
                    </a:cubicBezTo>
                    <a:lnTo>
                      <a:pt x="8160" y="18487"/>
                    </a:lnTo>
                    <a:cubicBezTo>
                      <a:pt x="8622" y="18634"/>
                      <a:pt x="9000" y="19152"/>
                      <a:pt x="9000" y="19637"/>
                    </a:cubicBezTo>
                    <a:lnTo>
                      <a:pt x="9000" y="20719"/>
                    </a:lnTo>
                    <a:cubicBezTo>
                      <a:pt x="9000" y="21203"/>
                      <a:pt x="9396" y="21600"/>
                      <a:pt x="9881" y="21600"/>
                    </a:cubicBezTo>
                    <a:lnTo>
                      <a:pt x="11718" y="21600"/>
                    </a:lnTo>
                    <a:cubicBezTo>
                      <a:pt x="12203" y="21600"/>
                      <a:pt x="12600" y="21203"/>
                      <a:pt x="12600" y="20719"/>
                    </a:cubicBezTo>
                    <a:lnTo>
                      <a:pt x="12600" y="19637"/>
                    </a:lnTo>
                    <a:cubicBezTo>
                      <a:pt x="12600" y="19152"/>
                      <a:pt x="12978" y="18634"/>
                      <a:pt x="13439" y="18487"/>
                    </a:cubicBezTo>
                    <a:lnTo>
                      <a:pt x="14370" y="18105"/>
                    </a:lnTo>
                    <a:cubicBezTo>
                      <a:pt x="14800" y="17880"/>
                      <a:pt x="15432" y="17978"/>
                      <a:pt x="15775" y="18321"/>
                    </a:cubicBezTo>
                    <a:lnTo>
                      <a:pt x="16540" y="19086"/>
                    </a:lnTo>
                    <a:cubicBezTo>
                      <a:pt x="16883" y="19429"/>
                      <a:pt x="17444" y="19429"/>
                      <a:pt x="17787" y="19086"/>
                    </a:cubicBezTo>
                    <a:lnTo>
                      <a:pt x="19086" y="17788"/>
                    </a:lnTo>
                    <a:cubicBezTo>
                      <a:pt x="19429" y="17444"/>
                      <a:pt x="19429" y="16884"/>
                      <a:pt x="19086" y="16541"/>
                    </a:cubicBezTo>
                    <a:lnTo>
                      <a:pt x="18321" y="15776"/>
                    </a:lnTo>
                    <a:cubicBezTo>
                      <a:pt x="17978" y="15433"/>
                      <a:pt x="17881" y="14800"/>
                      <a:pt x="18105" y="14369"/>
                    </a:cubicBezTo>
                    <a:lnTo>
                      <a:pt x="18486" y="13440"/>
                    </a:lnTo>
                    <a:cubicBezTo>
                      <a:pt x="18634" y="12978"/>
                      <a:pt x="19152" y="12600"/>
                      <a:pt x="19637" y="12600"/>
                    </a:cubicBezTo>
                    <a:lnTo>
                      <a:pt x="20718" y="12600"/>
                    </a:lnTo>
                    <a:cubicBezTo>
                      <a:pt x="21203" y="12600"/>
                      <a:pt x="21600" y="12203"/>
                      <a:pt x="21600" y="11719"/>
                    </a:cubicBezTo>
                    <a:lnTo>
                      <a:pt x="21600" y="9882"/>
                    </a:lnTo>
                    <a:cubicBezTo>
                      <a:pt x="21600" y="9397"/>
                      <a:pt x="21203" y="9000"/>
                      <a:pt x="20718" y="9000"/>
                    </a:cubicBezTo>
                    <a:lnTo>
                      <a:pt x="19637" y="9000"/>
                    </a:lnTo>
                    <a:cubicBezTo>
                      <a:pt x="19152" y="9000"/>
                      <a:pt x="18634" y="8622"/>
                      <a:pt x="18486" y="8161"/>
                    </a:cubicBezTo>
                    <a:lnTo>
                      <a:pt x="18105" y="7230"/>
                    </a:lnTo>
                    <a:cubicBezTo>
                      <a:pt x="17881" y="6800"/>
                      <a:pt x="17978" y="6168"/>
                      <a:pt x="18321" y="5825"/>
                    </a:cubicBezTo>
                    <a:lnTo>
                      <a:pt x="19086" y="5059"/>
                    </a:lnTo>
                    <a:cubicBezTo>
                      <a:pt x="19429" y="4717"/>
                      <a:pt x="19429" y="4156"/>
                      <a:pt x="19086" y="3812"/>
                    </a:cubicBezTo>
                    <a:lnTo>
                      <a:pt x="17787" y="2514"/>
                    </a:lnTo>
                    <a:cubicBezTo>
                      <a:pt x="17444" y="2171"/>
                      <a:pt x="16883" y="2171"/>
                      <a:pt x="16540" y="2514"/>
                    </a:cubicBezTo>
                    <a:lnTo>
                      <a:pt x="15775" y="3279"/>
                    </a:lnTo>
                    <a:cubicBezTo>
                      <a:pt x="15432" y="3622"/>
                      <a:pt x="14800" y="3719"/>
                      <a:pt x="14370" y="3495"/>
                    </a:cubicBezTo>
                    <a:lnTo>
                      <a:pt x="13439" y="3113"/>
                    </a:lnTo>
                    <a:cubicBezTo>
                      <a:pt x="12978" y="2965"/>
                      <a:pt x="12600" y="2448"/>
                      <a:pt x="12600" y="1963"/>
                    </a:cubicBezTo>
                    <a:lnTo>
                      <a:pt x="12600" y="882"/>
                    </a:lnTo>
                    <a:cubicBezTo>
                      <a:pt x="12600" y="396"/>
                      <a:pt x="12203" y="0"/>
                      <a:pt x="11718" y="0"/>
                    </a:cubicBezTo>
                    <a:lnTo>
                      <a:pt x="9881" y="0"/>
                    </a:lnTo>
                    <a:cubicBezTo>
                      <a:pt x="9396" y="0"/>
                      <a:pt x="9000" y="396"/>
                      <a:pt x="9000" y="882"/>
                    </a:cubicBezTo>
                    <a:lnTo>
                      <a:pt x="9000" y="1963"/>
                    </a:lnTo>
                    <a:cubicBezTo>
                      <a:pt x="9000" y="2448"/>
                      <a:pt x="8622" y="2965"/>
                      <a:pt x="8160" y="3113"/>
                    </a:cubicBezTo>
                    <a:lnTo>
                      <a:pt x="7230" y="3495"/>
                    </a:lnTo>
                    <a:cubicBezTo>
                      <a:pt x="6800" y="3719"/>
                      <a:pt x="6168" y="3622"/>
                      <a:pt x="5825" y="3279"/>
                    </a:cubicBezTo>
                    <a:lnTo>
                      <a:pt x="5060" y="2514"/>
                    </a:lnTo>
                    <a:cubicBezTo>
                      <a:pt x="4717" y="2171"/>
                      <a:pt x="4155" y="2171"/>
                      <a:pt x="3812" y="2514"/>
                    </a:cubicBezTo>
                    <a:lnTo>
                      <a:pt x="2514" y="3812"/>
                    </a:lnTo>
                    <a:cubicBezTo>
                      <a:pt x="2171" y="4156"/>
                      <a:pt x="2171" y="4717"/>
                      <a:pt x="2514" y="5059"/>
                    </a:cubicBezTo>
                    <a:lnTo>
                      <a:pt x="3279" y="5825"/>
                    </a:lnTo>
                    <a:cubicBezTo>
                      <a:pt x="3622" y="6168"/>
                      <a:pt x="3719" y="6800"/>
                      <a:pt x="3495" y="7230"/>
                    </a:cubicBezTo>
                    <a:lnTo>
                      <a:pt x="3113" y="8161"/>
                    </a:lnTo>
                    <a:cubicBezTo>
                      <a:pt x="2965" y="8622"/>
                      <a:pt x="2448" y="9000"/>
                      <a:pt x="1963" y="9000"/>
                    </a:cubicBezTo>
                    <a:lnTo>
                      <a:pt x="882" y="9000"/>
                    </a:lnTo>
                    <a:cubicBezTo>
                      <a:pt x="397" y="9000"/>
                      <a:pt x="0" y="9397"/>
                      <a:pt x="0" y="9882"/>
                    </a:cubicBezTo>
                    <a:close/>
                  </a:path>
                </a:pathLst>
              </a:custGeom>
              <a:solidFill>
                <a:srgbClr val="FFC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228554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Source Sans Pro Light"/>
                    <a:ea typeface="Source Sans Pro Light"/>
                    <a:cs typeface="Source Sans Pro Light"/>
                    <a:sym typeface="Source Sans Pro Light"/>
                  </a:defRPr>
                </a:pPr>
                <a:endParaRPr sz="3000">
                  <a:latin typeface="+mj-lt"/>
                </a:endParaRPr>
              </a:p>
            </p:txBody>
          </p:sp>
          <p:sp>
            <p:nvSpPr>
              <p:cNvPr id="26" name="Freeform 425">
                <a:extLst>
                  <a:ext uri="{FF2B5EF4-FFF2-40B4-BE49-F238E27FC236}">
                    <a16:creationId xmlns:a16="http://schemas.microsoft.com/office/drawing/2014/main" id="{774664C9-2CCF-4E27-AFAF-A6B08810FEEA}"/>
                  </a:ext>
                </a:extLst>
              </p:cNvPr>
              <p:cNvSpPr/>
              <p:nvPr/>
            </p:nvSpPr>
            <p:spPr>
              <a:xfrm>
                <a:off x="4355104" y="539012"/>
                <a:ext cx="298357" cy="273453"/>
              </a:xfrm>
              <a:custGeom>
                <a:avLst/>
                <a:gdLst>
                  <a:gd name="connsiteX0" fmla="*/ 169590 w 540885"/>
                  <a:gd name="connsiteY0" fmla="*/ 270443 h 504826"/>
                  <a:gd name="connsiteX1" fmla="*/ 181704 w 540885"/>
                  <a:gd name="connsiteY1" fmla="*/ 276500 h 504826"/>
                  <a:gd name="connsiteX2" fmla="*/ 202269 w 540885"/>
                  <a:gd name="connsiteY2" fmla="*/ 290022 h 504826"/>
                  <a:gd name="connsiteX3" fmla="*/ 232412 w 540885"/>
                  <a:gd name="connsiteY3" fmla="*/ 303544 h 504826"/>
                  <a:gd name="connsiteX4" fmla="*/ 270443 w 540885"/>
                  <a:gd name="connsiteY4" fmla="*/ 309601 h 504826"/>
                  <a:gd name="connsiteX5" fmla="*/ 308473 w 540885"/>
                  <a:gd name="connsiteY5" fmla="*/ 303544 h 504826"/>
                  <a:gd name="connsiteX6" fmla="*/ 338617 w 540885"/>
                  <a:gd name="connsiteY6" fmla="*/ 290022 h 504826"/>
                  <a:gd name="connsiteX7" fmla="*/ 359181 w 540885"/>
                  <a:gd name="connsiteY7" fmla="*/ 276500 h 504826"/>
                  <a:gd name="connsiteX8" fmla="*/ 371295 w 540885"/>
                  <a:gd name="connsiteY8" fmla="*/ 270443 h 504826"/>
                  <a:gd name="connsiteX9" fmla="*/ 402705 w 540885"/>
                  <a:gd name="connsiteY9" fmla="*/ 276077 h 504826"/>
                  <a:gd name="connsiteX10" fmla="*/ 426792 w 540885"/>
                  <a:gd name="connsiteY10" fmla="*/ 291149 h 504826"/>
                  <a:gd name="connsiteX11" fmla="*/ 444258 w 540885"/>
                  <a:gd name="connsiteY11" fmla="*/ 313967 h 504826"/>
                  <a:gd name="connsiteX12" fmla="*/ 456371 w 540885"/>
                  <a:gd name="connsiteY12" fmla="*/ 341434 h 504826"/>
                  <a:gd name="connsiteX13" fmla="*/ 463837 w 540885"/>
                  <a:gd name="connsiteY13" fmla="*/ 372000 h 504826"/>
                  <a:gd name="connsiteX14" fmla="*/ 467781 w 540885"/>
                  <a:gd name="connsiteY14" fmla="*/ 402706 h 504826"/>
                  <a:gd name="connsiteX15" fmla="*/ 468767 w 540885"/>
                  <a:gd name="connsiteY15" fmla="*/ 431863 h 504826"/>
                  <a:gd name="connsiteX16" fmla="*/ 448202 w 540885"/>
                  <a:gd name="connsiteY16" fmla="*/ 485247 h 504826"/>
                  <a:gd name="connsiteX17" fmla="*/ 393550 w 540885"/>
                  <a:gd name="connsiteY17" fmla="*/ 504826 h 504826"/>
                  <a:gd name="connsiteX18" fmla="*/ 147335 w 540885"/>
                  <a:gd name="connsiteY18" fmla="*/ 504826 h 504826"/>
                  <a:gd name="connsiteX19" fmla="*/ 92683 w 540885"/>
                  <a:gd name="connsiteY19" fmla="*/ 485247 h 504826"/>
                  <a:gd name="connsiteX20" fmla="*/ 72118 w 540885"/>
                  <a:gd name="connsiteY20" fmla="*/ 431863 h 504826"/>
                  <a:gd name="connsiteX21" fmla="*/ 73104 w 540885"/>
                  <a:gd name="connsiteY21" fmla="*/ 402706 h 504826"/>
                  <a:gd name="connsiteX22" fmla="*/ 77049 w 540885"/>
                  <a:gd name="connsiteY22" fmla="*/ 372000 h 504826"/>
                  <a:gd name="connsiteX23" fmla="*/ 84514 w 540885"/>
                  <a:gd name="connsiteY23" fmla="*/ 341434 h 504826"/>
                  <a:gd name="connsiteX24" fmla="*/ 96628 w 540885"/>
                  <a:gd name="connsiteY24" fmla="*/ 313967 h 504826"/>
                  <a:gd name="connsiteX25" fmla="*/ 114093 w 540885"/>
                  <a:gd name="connsiteY25" fmla="*/ 291149 h 504826"/>
                  <a:gd name="connsiteX26" fmla="*/ 138180 w 540885"/>
                  <a:gd name="connsiteY26" fmla="*/ 276077 h 504826"/>
                  <a:gd name="connsiteX27" fmla="*/ 169590 w 540885"/>
                  <a:gd name="connsiteY27" fmla="*/ 270443 h 504826"/>
                  <a:gd name="connsiteX28" fmla="*/ 505953 w 540885"/>
                  <a:gd name="connsiteY28" fmla="*/ 144237 h 504826"/>
                  <a:gd name="connsiteX29" fmla="*/ 540885 w 540885"/>
                  <a:gd name="connsiteY29" fmla="*/ 243680 h 504826"/>
                  <a:gd name="connsiteX30" fmla="*/ 525109 w 540885"/>
                  <a:gd name="connsiteY30" fmla="*/ 277063 h 504826"/>
                  <a:gd name="connsiteX31" fmla="*/ 486233 w 540885"/>
                  <a:gd name="connsiteY31" fmla="*/ 288472 h 504826"/>
                  <a:gd name="connsiteX32" fmla="*/ 448484 w 540885"/>
                  <a:gd name="connsiteY32" fmla="*/ 288472 h 504826"/>
                  <a:gd name="connsiteX33" fmla="*/ 373830 w 540885"/>
                  <a:gd name="connsiteY33" fmla="*/ 252413 h 504826"/>
                  <a:gd name="connsiteX34" fmla="*/ 396649 w 540885"/>
                  <a:gd name="connsiteY34" fmla="*/ 180296 h 504826"/>
                  <a:gd name="connsiteX35" fmla="*/ 395240 w 540885"/>
                  <a:gd name="connsiteY35" fmla="*/ 161703 h 504826"/>
                  <a:gd name="connsiteX36" fmla="*/ 432708 w 540885"/>
                  <a:gd name="connsiteY36" fmla="*/ 168182 h 504826"/>
                  <a:gd name="connsiteX37" fmla="*/ 466231 w 540885"/>
                  <a:gd name="connsiteY37" fmla="*/ 162125 h 504826"/>
                  <a:gd name="connsiteX38" fmla="*/ 493698 w 540885"/>
                  <a:gd name="connsiteY38" fmla="*/ 150153 h 504826"/>
                  <a:gd name="connsiteX39" fmla="*/ 505953 w 540885"/>
                  <a:gd name="connsiteY39" fmla="*/ 144237 h 504826"/>
                  <a:gd name="connsiteX40" fmla="*/ 34932 w 540885"/>
                  <a:gd name="connsiteY40" fmla="*/ 144237 h 504826"/>
                  <a:gd name="connsiteX41" fmla="*/ 47187 w 540885"/>
                  <a:gd name="connsiteY41" fmla="*/ 150153 h 504826"/>
                  <a:gd name="connsiteX42" fmla="*/ 74653 w 540885"/>
                  <a:gd name="connsiteY42" fmla="*/ 162125 h 504826"/>
                  <a:gd name="connsiteX43" fmla="*/ 108176 w 540885"/>
                  <a:gd name="connsiteY43" fmla="*/ 168182 h 504826"/>
                  <a:gd name="connsiteX44" fmla="*/ 145644 w 540885"/>
                  <a:gd name="connsiteY44" fmla="*/ 161703 h 504826"/>
                  <a:gd name="connsiteX45" fmla="*/ 144235 w 540885"/>
                  <a:gd name="connsiteY45" fmla="*/ 180296 h 504826"/>
                  <a:gd name="connsiteX46" fmla="*/ 167054 w 540885"/>
                  <a:gd name="connsiteY46" fmla="*/ 252413 h 504826"/>
                  <a:gd name="connsiteX47" fmla="*/ 92401 w 540885"/>
                  <a:gd name="connsiteY47" fmla="*/ 288472 h 504826"/>
                  <a:gd name="connsiteX48" fmla="*/ 54652 w 540885"/>
                  <a:gd name="connsiteY48" fmla="*/ 288472 h 504826"/>
                  <a:gd name="connsiteX49" fmla="*/ 15776 w 540885"/>
                  <a:gd name="connsiteY49" fmla="*/ 277063 h 504826"/>
                  <a:gd name="connsiteX50" fmla="*/ 0 w 540885"/>
                  <a:gd name="connsiteY50" fmla="*/ 243680 h 504826"/>
                  <a:gd name="connsiteX51" fmla="*/ 34932 w 540885"/>
                  <a:gd name="connsiteY51" fmla="*/ 144237 h 504826"/>
                  <a:gd name="connsiteX52" fmla="*/ 270442 w 540885"/>
                  <a:gd name="connsiteY52" fmla="*/ 72119 h 504826"/>
                  <a:gd name="connsiteX53" fmla="*/ 346926 w 540885"/>
                  <a:gd name="connsiteY53" fmla="*/ 103811 h 504826"/>
                  <a:gd name="connsiteX54" fmla="*/ 378619 w 540885"/>
                  <a:gd name="connsiteY54" fmla="*/ 180296 h 504826"/>
                  <a:gd name="connsiteX55" fmla="*/ 346926 w 540885"/>
                  <a:gd name="connsiteY55" fmla="*/ 256780 h 504826"/>
                  <a:gd name="connsiteX56" fmla="*/ 270442 w 540885"/>
                  <a:gd name="connsiteY56" fmla="*/ 288472 h 504826"/>
                  <a:gd name="connsiteX57" fmla="*/ 193957 w 540885"/>
                  <a:gd name="connsiteY57" fmla="*/ 256780 h 504826"/>
                  <a:gd name="connsiteX58" fmla="*/ 162265 w 540885"/>
                  <a:gd name="connsiteY58" fmla="*/ 180296 h 504826"/>
                  <a:gd name="connsiteX59" fmla="*/ 193957 w 540885"/>
                  <a:gd name="connsiteY59" fmla="*/ 103811 h 504826"/>
                  <a:gd name="connsiteX60" fmla="*/ 270442 w 540885"/>
                  <a:gd name="connsiteY60" fmla="*/ 72119 h 504826"/>
                  <a:gd name="connsiteX61" fmla="*/ 432707 w 540885"/>
                  <a:gd name="connsiteY61" fmla="*/ 0 h 504826"/>
                  <a:gd name="connsiteX62" fmla="*/ 483697 w 540885"/>
                  <a:gd name="connsiteY62" fmla="*/ 21128 h 504826"/>
                  <a:gd name="connsiteX63" fmla="*/ 504825 w 540885"/>
                  <a:gd name="connsiteY63" fmla="*/ 72118 h 504826"/>
                  <a:gd name="connsiteX64" fmla="*/ 483697 w 540885"/>
                  <a:gd name="connsiteY64" fmla="*/ 123108 h 504826"/>
                  <a:gd name="connsiteX65" fmla="*/ 432707 w 540885"/>
                  <a:gd name="connsiteY65" fmla="*/ 144236 h 504826"/>
                  <a:gd name="connsiteX66" fmla="*/ 381717 w 540885"/>
                  <a:gd name="connsiteY66" fmla="*/ 123108 h 504826"/>
                  <a:gd name="connsiteX67" fmla="*/ 360589 w 540885"/>
                  <a:gd name="connsiteY67" fmla="*/ 72118 h 504826"/>
                  <a:gd name="connsiteX68" fmla="*/ 381717 w 540885"/>
                  <a:gd name="connsiteY68" fmla="*/ 21128 h 504826"/>
                  <a:gd name="connsiteX69" fmla="*/ 432707 w 540885"/>
                  <a:gd name="connsiteY69" fmla="*/ 0 h 504826"/>
                  <a:gd name="connsiteX70" fmla="*/ 108176 w 540885"/>
                  <a:gd name="connsiteY70" fmla="*/ 0 h 504826"/>
                  <a:gd name="connsiteX71" fmla="*/ 159167 w 540885"/>
                  <a:gd name="connsiteY71" fmla="*/ 21128 h 504826"/>
                  <a:gd name="connsiteX72" fmla="*/ 180295 w 540885"/>
                  <a:gd name="connsiteY72" fmla="*/ 72118 h 504826"/>
                  <a:gd name="connsiteX73" fmla="*/ 159167 w 540885"/>
                  <a:gd name="connsiteY73" fmla="*/ 123108 h 504826"/>
                  <a:gd name="connsiteX74" fmla="*/ 108176 w 540885"/>
                  <a:gd name="connsiteY74" fmla="*/ 144236 h 504826"/>
                  <a:gd name="connsiteX75" fmla="*/ 57187 w 540885"/>
                  <a:gd name="connsiteY75" fmla="*/ 123108 h 504826"/>
                  <a:gd name="connsiteX76" fmla="*/ 36059 w 540885"/>
                  <a:gd name="connsiteY76" fmla="*/ 72118 h 504826"/>
                  <a:gd name="connsiteX77" fmla="*/ 57187 w 540885"/>
                  <a:gd name="connsiteY77" fmla="*/ 21128 h 504826"/>
                  <a:gd name="connsiteX78" fmla="*/ 108176 w 540885"/>
                  <a:gd name="connsiteY78" fmla="*/ 0 h 504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</a:cxnLst>
                <a:rect l="l" t="t" r="r" b="b"/>
                <a:pathLst>
                  <a:path w="540885" h="504826">
                    <a:moveTo>
                      <a:pt x="169590" y="270443"/>
                    </a:moveTo>
                    <a:cubicBezTo>
                      <a:pt x="171469" y="270443"/>
                      <a:pt x="175506" y="272462"/>
                      <a:pt x="181704" y="276500"/>
                    </a:cubicBezTo>
                    <a:cubicBezTo>
                      <a:pt x="187902" y="280538"/>
                      <a:pt x="194757" y="285045"/>
                      <a:pt x="202269" y="290022"/>
                    </a:cubicBezTo>
                    <a:cubicBezTo>
                      <a:pt x="209781" y="294999"/>
                      <a:pt x="219829" y="299506"/>
                      <a:pt x="232412" y="303544"/>
                    </a:cubicBezTo>
                    <a:cubicBezTo>
                      <a:pt x="244995" y="307582"/>
                      <a:pt x="257673" y="309601"/>
                      <a:pt x="270443" y="309601"/>
                    </a:cubicBezTo>
                    <a:cubicBezTo>
                      <a:pt x="283214" y="309601"/>
                      <a:pt x="295891" y="307582"/>
                      <a:pt x="308473" y="303544"/>
                    </a:cubicBezTo>
                    <a:cubicBezTo>
                      <a:pt x="321057" y="299506"/>
                      <a:pt x="331105" y="294999"/>
                      <a:pt x="338617" y="290022"/>
                    </a:cubicBezTo>
                    <a:cubicBezTo>
                      <a:pt x="346129" y="285045"/>
                      <a:pt x="352983" y="280538"/>
                      <a:pt x="359181" y="276500"/>
                    </a:cubicBezTo>
                    <a:cubicBezTo>
                      <a:pt x="365379" y="272462"/>
                      <a:pt x="369418" y="270443"/>
                      <a:pt x="371295" y="270443"/>
                    </a:cubicBezTo>
                    <a:cubicBezTo>
                      <a:pt x="382751" y="270443"/>
                      <a:pt x="393222" y="272321"/>
                      <a:pt x="402705" y="276077"/>
                    </a:cubicBezTo>
                    <a:cubicBezTo>
                      <a:pt x="412191" y="279833"/>
                      <a:pt x="420218" y="284857"/>
                      <a:pt x="426792" y="291149"/>
                    </a:cubicBezTo>
                    <a:cubicBezTo>
                      <a:pt x="433365" y="297440"/>
                      <a:pt x="439187" y="305046"/>
                      <a:pt x="444258" y="313967"/>
                    </a:cubicBezTo>
                    <a:cubicBezTo>
                      <a:pt x="449329" y="322888"/>
                      <a:pt x="453367" y="332044"/>
                      <a:pt x="456371" y="341434"/>
                    </a:cubicBezTo>
                    <a:cubicBezTo>
                      <a:pt x="459376" y="350824"/>
                      <a:pt x="461865" y="361013"/>
                      <a:pt x="463837" y="372000"/>
                    </a:cubicBezTo>
                    <a:cubicBezTo>
                      <a:pt x="465809" y="382986"/>
                      <a:pt x="467124" y="393222"/>
                      <a:pt x="467781" y="402706"/>
                    </a:cubicBezTo>
                    <a:cubicBezTo>
                      <a:pt x="468438" y="412190"/>
                      <a:pt x="468767" y="421909"/>
                      <a:pt x="468767" y="431863"/>
                    </a:cubicBezTo>
                    <a:cubicBezTo>
                      <a:pt x="468767" y="454400"/>
                      <a:pt x="461912" y="472195"/>
                      <a:pt x="448202" y="485247"/>
                    </a:cubicBezTo>
                    <a:cubicBezTo>
                      <a:pt x="434492" y="498300"/>
                      <a:pt x="416275" y="504826"/>
                      <a:pt x="393550" y="504826"/>
                    </a:cubicBezTo>
                    <a:lnTo>
                      <a:pt x="147335" y="504826"/>
                    </a:lnTo>
                    <a:cubicBezTo>
                      <a:pt x="124611" y="504826"/>
                      <a:pt x="106393" y="498300"/>
                      <a:pt x="92683" y="485247"/>
                    </a:cubicBezTo>
                    <a:cubicBezTo>
                      <a:pt x="78974" y="472195"/>
                      <a:pt x="72118" y="454400"/>
                      <a:pt x="72118" y="431863"/>
                    </a:cubicBezTo>
                    <a:cubicBezTo>
                      <a:pt x="72118" y="421909"/>
                      <a:pt x="72447" y="412190"/>
                      <a:pt x="73104" y="402706"/>
                    </a:cubicBezTo>
                    <a:cubicBezTo>
                      <a:pt x="73761" y="393222"/>
                      <a:pt x="75077" y="382986"/>
                      <a:pt x="77049" y="372000"/>
                    </a:cubicBezTo>
                    <a:cubicBezTo>
                      <a:pt x="79021" y="361013"/>
                      <a:pt x="81510" y="350824"/>
                      <a:pt x="84514" y="341434"/>
                    </a:cubicBezTo>
                    <a:cubicBezTo>
                      <a:pt x="87519" y="332044"/>
                      <a:pt x="91556" y="322888"/>
                      <a:pt x="96628" y="313967"/>
                    </a:cubicBezTo>
                    <a:cubicBezTo>
                      <a:pt x="101698" y="305046"/>
                      <a:pt x="107521" y="297440"/>
                      <a:pt x="114093" y="291149"/>
                    </a:cubicBezTo>
                    <a:cubicBezTo>
                      <a:pt x="120667" y="284857"/>
                      <a:pt x="128696" y="279833"/>
                      <a:pt x="138180" y="276077"/>
                    </a:cubicBezTo>
                    <a:cubicBezTo>
                      <a:pt x="147664" y="272321"/>
                      <a:pt x="158135" y="270443"/>
                      <a:pt x="169590" y="270443"/>
                    </a:cubicBezTo>
                    <a:close/>
                    <a:moveTo>
                      <a:pt x="505953" y="144237"/>
                    </a:moveTo>
                    <a:cubicBezTo>
                      <a:pt x="529241" y="144237"/>
                      <a:pt x="540885" y="177385"/>
                      <a:pt x="540885" y="243680"/>
                    </a:cubicBezTo>
                    <a:cubicBezTo>
                      <a:pt x="540885" y="258329"/>
                      <a:pt x="535626" y="269457"/>
                      <a:pt x="525109" y="277063"/>
                    </a:cubicBezTo>
                    <a:cubicBezTo>
                      <a:pt x="514592" y="284669"/>
                      <a:pt x="501634" y="288472"/>
                      <a:pt x="486233" y="288472"/>
                    </a:cubicBezTo>
                    <a:lnTo>
                      <a:pt x="448484" y="288472"/>
                    </a:lnTo>
                    <a:cubicBezTo>
                      <a:pt x="429140" y="265372"/>
                      <a:pt x="404256" y="253353"/>
                      <a:pt x="373830" y="252413"/>
                    </a:cubicBezTo>
                    <a:cubicBezTo>
                      <a:pt x="389043" y="230440"/>
                      <a:pt x="396649" y="206401"/>
                      <a:pt x="396649" y="180296"/>
                    </a:cubicBezTo>
                    <a:cubicBezTo>
                      <a:pt x="396649" y="174849"/>
                      <a:pt x="396179" y="168652"/>
                      <a:pt x="395240" y="161703"/>
                    </a:cubicBezTo>
                    <a:cubicBezTo>
                      <a:pt x="407636" y="166022"/>
                      <a:pt x="420125" y="168182"/>
                      <a:pt x="432708" y="168182"/>
                    </a:cubicBezTo>
                    <a:cubicBezTo>
                      <a:pt x="443789" y="168182"/>
                      <a:pt x="454964" y="166163"/>
                      <a:pt x="466231" y="162125"/>
                    </a:cubicBezTo>
                    <a:cubicBezTo>
                      <a:pt x="477500" y="158087"/>
                      <a:pt x="486655" y="154097"/>
                      <a:pt x="493698" y="150153"/>
                    </a:cubicBezTo>
                    <a:cubicBezTo>
                      <a:pt x="500742" y="146209"/>
                      <a:pt x="504826" y="144237"/>
                      <a:pt x="505953" y="144237"/>
                    </a:cubicBezTo>
                    <a:close/>
                    <a:moveTo>
                      <a:pt x="34932" y="144237"/>
                    </a:moveTo>
                    <a:cubicBezTo>
                      <a:pt x="36059" y="144237"/>
                      <a:pt x="40144" y="146209"/>
                      <a:pt x="47187" y="150153"/>
                    </a:cubicBezTo>
                    <a:cubicBezTo>
                      <a:pt x="54229" y="154097"/>
                      <a:pt x="63384" y="158087"/>
                      <a:pt x="74653" y="162125"/>
                    </a:cubicBezTo>
                    <a:cubicBezTo>
                      <a:pt x="85921" y="166163"/>
                      <a:pt x="97096" y="168182"/>
                      <a:pt x="108176" y="168182"/>
                    </a:cubicBezTo>
                    <a:cubicBezTo>
                      <a:pt x="120760" y="168182"/>
                      <a:pt x="133249" y="166022"/>
                      <a:pt x="145644" y="161703"/>
                    </a:cubicBezTo>
                    <a:cubicBezTo>
                      <a:pt x="144705" y="168652"/>
                      <a:pt x="144235" y="174849"/>
                      <a:pt x="144235" y="180296"/>
                    </a:cubicBezTo>
                    <a:cubicBezTo>
                      <a:pt x="144235" y="206401"/>
                      <a:pt x="151841" y="230440"/>
                      <a:pt x="167054" y="252413"/>
                    </a:cubicBezTo>
                    <a:cubicBezTo>
                      <a:pt x="136630" y="253353"/>
                      <a:pt x="111745" y="265372"/>
                      <a:pt x="92401" y="288472"/>
                    </a:cubicBezTo>
                    <a:lnTo>
                      <a:pt x="54652" y="288472"/>
                    </a:lnTo>
                    <a:cubicBezTo>
                      <a:pt x="39251" y="288472"/>
                      <a:pt x="26293" y="284669"/>
                      <a:pt x="15776" y="277063"/>
                    </a:cubicBezTo>
                    <a:cubicBezTo>
                      <a:pt x="5259" y="269457"/>
                      <a:pt x="0" y="258329"/>
                      <a:pt x="0" y="243680"/>
                    </a:cubicBezTo>
                    <a:cubicBezTo>
                      <a:pt x="0" y="177385"/>
                      <a:pt x="11644" y="144237"/>
                      <a:pt x="34932" y="144237"/>
                    </a:cubicBezTo>
                    <a:close/>
                    <a:moveTo>
                      <a:pt x="270442" y="72119"/>
                    </a:moveTo>
                    <a:cubicBezTo>
                      <a:pt x="300303" y="72119"/>
                      <a:pt x="325799" y="82683"/>
                      <a:pt x="346926" y="103811"/>
                    </a:cubicBezTo>
                    <a:cubicBezTo>
                      <a:pt x="368054" y="124940"/>
                      <a:pt x="378619" y="150434"/>
                      <a:pt x="378619" y="180296"/>
                    </a:cubicBezTo>
                    <a:cubicBezTo>
                      <a:pt x="378619" y="210157"/>
                      <a:pt x="368054" y="235652"/>
                      <a:pt x="346926" y="256780"/>
                    </a:cubicBezTo>
                    <a:cubicBezTo>
                      <a:pt x="325799" y="277908"/>
                      <a:pt x="300303" y="288472"/>
                      <a:pt x="270442" y="288472"/>
                    </a:cubicBezTo>
                    <a:cubicBezTo>
                      <a:pt x="240580" y="288472"/>
                      <a:pt x="215085" y="277908"/>
                      <a:pt x="193957" y="256780"/>
                    </a:cubicBezTo>
                    <a:cubicBezTo>
                      <a:pt x="172829" y="235652"/>
                      <a:pt x="162265" y="210157"/>
                      <a:pt x="162265" y="180296"/>
                    </a:cubicBezTo>
                    <a:cubicBezTo>
                      <a:pt x="162265" y="150434"/>
                      <a:pt x="172829" y="124940"/>
                      <a:pt x="193957" y="103811"/>
                    </a:cubicBezTo>
                    <a:cubicBezTo>
                      <a:pt x="215085" y="82683"/>
                      <a:pt x="240580" y="72119"/>
                      <a:pt x="270442" y="72119"/>
                    </a:cubicBezTo>
                    <a:close/>
                    <a:moveTo>
                      <a:pt x="432707" y="0"/>
                    </a:moveTo>
                    <a:cubicBezTo>
                      <a:pt x="452615" y="0"/>
                      <a:pt x="469611" y="7043"/>
                      <a:pt x="483697" y="21128"/>
                    </a:cubicBezTo>
                    <a:cubicBezTo>
                      <a:pt x="497783" y="35214"/>
                      <a:pt x="504825" y="52210"/>
                      <a:pt x="504825" y="72118"/>
                    </a:cubicBezTo>
                    <a:cubicBezTo>
                      <a:pt x="504825" y="92025"/>
                      <a:pt x="497783" y="109022"/>
                      <a:pt x="483697" y="123108"/>
                    </a:cubicBezTo>
                    <a:cubicBezTo>
                      <a:pt x="469611" y="137193"/>
                      <a:pt x="452615" y="144236"/>
                      <a:pt x="432707" y="144236"/>
                    </a:cubicBezTo>
                    <a:cubicBezTo>
                      <a:pt x="412800" y="144236"/>
                      <a:pt x="395803" y="137193"/>
                      <a:pt x="381717" y="123108"/>
                    </a:cubicBezTo>
                    <a:cubicBezTo>
                      <a:pt x="367632" y="109022"/>
                      <a:pt x="360589" y="92025"/>
                      <a:pt x="360589" y="72118"/>
                    </a:cubicBezTo>
                    <a:cubicBezTo>
                      <a:pt x="360589" y="52210"/>
                      <a:pt x="367632" y="35214"/>
                      <a:pt x="381717" y="21128"/>
                    </a:cubicBezTo>
                    <a:cubicBezTo>
                      <a:pt x="395803" y="7043"/>
                      <a:pt x="412800" y="0"/>
                      <a:pt x="432707" y="0"/>
                    </a:cubicBezTo>
                    <a:close/>
                    <a:moveTo>
                      <a:pt x="108176" y="0"/>
                    </a:moveTo>
                    <a:cubicBezTo>
                      <a:pt x="128085" y="0"/>
                      <a:pt x="145080" y="7043"/>
                      <a:pt x="159167" y="21128"/>
                    </a:cubicBezTo>
                    <a:cubicBezTo>
                      <a:pt x="173252" y="35214"/>
                      <a:pt x="180295" y="52210"/>
                      <a:pt x="180295" y="72118"/>
                    </a:cubicBezTo>
                    <a:cubicBezTo>
                      <a:pt x="180295" y="92025"/>
                      <a:pt x="173252" y="109022"/>
                      <a:pt x="159167" y="123108"/>
                    </a:cubicBezTo>
                    <a:cubicBezTo>
                      <a:pt x="145080" y="137193"/>
                      <a:pt x="128085" y="144236"/>
                      <a:pt x="108176" y="144236"/>
                    </a:cubicBezTo>
                    <a:cubicBezTo>
                      <a:pt x="88270" y="144236"/>
                      <a:pt x="71272" y="137193"/>
                      <a:pt x="57187" y="123108"/>
                    </a:cubicBezTo>
                    <a:cubicBezTo>
                      <a:pt x="43102" y="109022"/>
                      <a:pt x="36059" y="92025"/>
                      <a:pt x="36059" y="72118"/>
                    </a:cubicBezTo>
                    <a:cubicBezTo>
                      <a:pt x="36059" y="52210"/>
                      <a:pt x="43102" y="35214"/>
                      <a:pt x="57187" y="21128"/>
                    </a:cubicBezTo>
                    <a:cubicBezTo>
                      <a:pt x="71272" y="7043"/>
                      <a:pt x="88270" y="0"/>
                      <a:pt x="108176" y="0"/>
                    </a:cubicBez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1350"/>
              </a:p>
            </p:txBody>
          </p:sp>
        </p:grpSp>
      </p:grpSp>
      <p:pic>
        <p:nvPicPr>
          <p:cNvPr id="39" name="Imagen 38">
            <a:extLst>
              <a:ext uri="{FF2B5EF4-FFF2-40B4-BE49-F238E27FC236}">
                <a16:creationId xmlns:a16="http://schemas.microsoft.com/office/drawing/2014/main" id="{542DB35D-7C53-4968-8E95-8637B72840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5688" y="1721874"/>
            <a:ext cx="4745146" cy="2276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2667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5">
            <a:extLst>
              <a:ext uri="{FF2B5EF4-FFF2-40B4-BE49-F238E27FC236}">
                <a16:creationId xmlns:a16="http://schemas.microsoft.com/office/drawing/2014/main" id="{702761DA-EA4E-0944-9BB1-4A0721E7FF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204673" y="6079581"/>
            <a:ext cx="626974" cy="625704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F011CC8F-EAF7-434D-8805-D4CEC11454EA}"/>
              </a:ext>
            </a:extLst>
          </p:cNvPr>
          <p:cNvSpPr txBox="1"/>
          <p:nvPr/>
        </p:nvSpPr>
        <p:spPr>
          <a:xfrm>
            <a:off x="518160" y="1507531"/>
            <a:ext cx="1105408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2800" dirty="0"/>
              <a:t>Observatorio para medir el avance de los ODS en los países y principales ciudades de la región a partir de indicadores agregados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CO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2800" dirty="0"/>
              <a:t>Encuesta de percepción regional sobre consumo y desarrollo sostenible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CO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2800" dirty="0"/>
              <a:t>Creación de espacios para la difusión de conocimiento sobre desarrollo sostenible (seminarios, foros,  podcast, redes sociales, blogs, </a:t>
            </a:r>
            <a:r>
              <a:rPr lang="es-CO" sz="2800" dirty="0" err="1"/>
              <a:t>etc</a:t>
            </a:r>
            <a:r>
              <a:rPr lang="es-CO" sz="28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CO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2800" dirty="0"/>
              <a:t>Publicación y difusión de una serie de documentos de política sobre los </a:t>
            </a:r>
            <a:r>
              <a:rPr lang="es-CO" sz="2800" dirty="0" err="1"/>
              <a:t>ods</a:t>
            </a:r>
            <a:r>
              <a:rPr lang="es-CO" sz="2800" dirty="0"/>
              <a:t> priorizados. </a:t>
            </a:r>
          </a:p>
        </p:txBody>
      </p:sp>
      <p:grpSp>
        <p:nvGrpSpPr>
          <p:cNvPr id="6" name="Grupo 5">
            <a:extLst>
              <a:ext uri="{FF2B5EF4-FFF2-40B4-BE49-F238E27FC236}">
                <a16:creationId xmlns:a16="http://schemas.microsoft.com/office/drawing/2014/main" id="{818FEF69-88BF-4B2F-A98C-DC0FCAC4EABE}"/>
              </a:ext>
            </a:extLst>
          </p:cNvPr>
          <p:cNvGrpSpPr/>
          <p:nvPr/>
        </p:nvGrpSpPr>
        <p:grpSpPr>
          <a:xfrm>
            <a:off x="4170078" y="146422"/>
            <a:ext cx="3977447" cy="1081102"/>
            <a:chOff x="4170078" y="146422"/>
            <a:chExt cx="3977447" cy="1081102"/>
          </a:xfrm>
        </p:grpSpPr>
        <p:sp>
          <p:nvSpPr>
            <p:cNvPr id="9" name="Título 1">
              <a:extLst>
                <a:ext uri="{FF2B5EF4-FFF2-40B4-BE49-F238E27FC236}">
                  <a16:creationId xmlns:a16="http://schemas.microsoft.com/office/drawing/2014/main" id="{A507FCE1-66EC-493A-B35D-F7FBC5DC7E4A}"/>
                </a:ext>
              </a:extLst>
            </p:cNvPr>
            <p:cNvSpPr txBox="1">
              <a:spLocks/>
            </p:cNvSpPr>
            <p:nvPr/>
          </p:nvSpPr>
          <p:spPr>
            <a:xfrm>
              <a:off x="4623851" y="146422"/>
              <a:ext cx="3523674" cy="108110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fontScale="975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800" b="1" kern="1200">
                  <a:solidFill>
                    <a:schemeClr val="tx2"/>
                  </a:solidFill>
                  <a:latin typeface="+mn-lt"/>
                  <a:ea typeface="+mj-ea"/>
                  <a:cs typeface="+mj-cs"/>
                </a:defRPr>
              </a:lvl1pPr>
            </a:lstStyle>
            <a:p>
              <a:pPr lvl="0" algn="ctr" defTabSz="914354">
                <a:lnSpc>
                  <a:spcPct val="100000"/>
                </a:lnSpc>
                <a:spcBef>
                  <a:spcPts val="0"/>
                </a:spcBef>
              </a:pPr>
              <a:r>
                <a:rPr lang="en-US" sz="4400" dirty="0" err="1">
                  <a:solidFill>
                    <a:schemeClr val="accent5"/>
                  </a:solidFill>
                  <a:ea typeface="+mn-ea"/>
                  <a:cs typeface="+mn-cs"/>
                </a:rPr>
                <a:t>Incidencia</a:t>
              </a:r>
              <a:endParaRPr lang="en-US" sz="4400" dirty="0">
                <a:solidFill>
                  <a:schemeClr val="accent5"/>
                </a:solidFill>
                <a:ea typeface="+mn-ea"/>
                <a:cs typeface="+mn-cs"/>
              </a:endParaRPr>
            </a:p>
          </p:txBody>
        </p:sp>
        <p:sp>
          <p:nvSpPr>
            <p:cNvPr id="10" name="Shape 424">
              <a:extLst>
                <a:ext uri="{FF2B5EF4-FFF2-40B4-BE49-F238E27FC236}">
                  <a16:creationId xmlns:a16="http://schemas.microsoft.com/office/drawing/2014/main" id="{727ADD23-4EB2-4A9F-BAFB-A3543EEB26F2}"/>
                </a:ext>
              </a:extLst>
            </p:cNvPr>
            <p:cNvSpPr/>
            <p:nvPr/>
          </p:nvSpPr>
          <p:spPr>
            <a:xfrm>
              <a:off x="4170078" y="303978"/>
              <a:ext cx="907545" cy="8217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499" y="10800"/>
                  </a:moveTo>
                  <a:cubicBezTo>
                    <a:pt x="5499" y="7872"/>
                    <a:pt x="7872" y="5499"/>
                    <a:pt x="10800" y="5499"/>
                  </a:cubicBezTo>
                  <a:cubicBezTo>
                    <a:pt x="13727" y="5499"/>
                    <a:pt x="16101" y="7872"/>
                    <a:pt x="16101" y="10800"/>
                  </a:cubicBezTo>
                  <a:cubicBezTo>
                    <a:pt x="16101" y="13727"/>
                    <a:pt x="13727" y="16101"/>
                    <a:pt x="10800" y="16101"/>
                  </a:cubicBezTo>
                  <a:cubicBezTo>
                    <a:pt x="7872" y="16101"/>
                    <a:pt x="5499" y="13727"/>
                    <a:pt x="5499" y="10800"/>
                  </a:cubicBezTo>
                  <a:close/>
                  <a:moveTo>
                    <a:pt x="0" y="9882"/>
                  </a:moveTo>
                  <a:lnTo>
                    <a:pt x="0" y="11719"/>
                  </a:lnTo>
                  <a:cubicBezTo>
                    <a:pt x="0" y="12203"/>
                    <a:pt x="397" y="12600"/>
                    <a:pt x="882" y="12600"/>
                  </a:cubicBezTo>
                  <a:lnTo>
                    <a:pt x="1963" y="12600"/>
                  </a:lnTo>
                  <a:cubicBezTo>
                    <a:pt x="2448" y="12600"/>
                    <a:pt x="2965" y="12978"/>
                    <a:pt x="3113" y="13440"/>
                  </a:cubicBezTo>
                  <a:lnTo>
                    <a:pt x="3495" y="14369"/>
                  </a:lnTo>
                  <a:cubicBezTo>
                    <a:pt x="3719" y="14800"/>
                    <a:pt x="3622" y="15433"/>
                    <a:pt x="3279" y="15776"/>
                  </a:cubicBezTo>
                  <a:lnTo>
                    <a:pt x="2514" y="16541"/>
                  </a:lnTo>
                  <a:cubicBezTo>
                    <a:pt x="2171" y="16884"/>
                    <a:pt x="2171" y="17444"/>
                    <a:pt x="2514" y="17788"/>
                  </a:cubicBezTo>
                  <a:lnTo>
                    <a:pt x="3812" y="19086"/>
                  </a:lnTo>
                  <a:cubicBezTo>
                    <a:pt x="4155" y="19429"/>
                    <a:pt x="4717" y="19429"/>
                    <a:pt x="5060" y="19086"/>
                  </a:cubicBezTo>
                  <a:lnTo>
                    <a:pt x="5825" y="18321"/>
                  </a:lnTo>
                  <a:cubicBezTo>
                    <a:pt x="6168" y="17978"/>
                    <a:pt x="6800" y="17880"/>
                    <a:pt x="7230" y="18105"/>
                  </a:cubicBezTo>
                  <a:lnTo>
                    <a:pt x="8160" y="18487"/>
                  </a:lnTo>
                  <a:cubicBezTo>
                    <a:pt x="8622" y="18634"/>
                    <a:pt x="9000" y="19152"/>
                    <a:pt x="9000" y="19637"/>
                  </a:cubicBezTo>
                  <a:lnTo>
                    <a:pt x="9000" y="20719"/>
                  </a:lnTo>
                  <a:cubicBezTo>
                    <a:pt x="9000" y="21203"/>
                    <a:pt x="9396" y="21600"/>
                    <a:pt x="9881" y="21600"/>
                  </a:cubicBezTo>
                  <a:lnTo>
                    <a:pt x="11718" y="21600"/>
                  </a:lnTo>
                  <a:cubicBezTo>
                    <a:pt x="12203" y="21600"/>
                    <a:pt x="12600" y="21203"/>
                    <a:pt x="12600" y="20719"/>
                  </a:cubicBezTo>
                  <a:lnTo>
                    <a:pt x="12600" y="19637"/>
                  </a:lnTo>
                  <a:cubicBezTo>
                    <a:pt x="12600" y="19152"/>
                    <a:pt x="12978" y="18634"/>
                    <a:pt x="13439" y="18487"/>
                  </a:cubicBezTo>
                  <a:lnTo>
                    <a:pt x="14370" y="18105"/>
                  </a:lnTo>
                  <a:cubicBezTo>
                    <a:pt x="14800" y="17880"/>
                    <a:pt x="15432" y="17978"/>
                    <a:pt x="15775" y="18321"/>
                  </a:cubicBezTo>
                  <a:lnTo>
                    <a:pt x="16540" y="19086"/>
                  </a:lnTo>
                  <a:cubicBezTo>
                    <a:pt x="16883" y="19429"/>
                    <a:pt x="17444" y="19429"/>
                    <a:pt x="17787" y="19086"/>
                  </a:cubicBezTo>
                  <a:lnTo>
                    <a:pt x="19086" y="17788"/>
                  </a:lnTo>
                  <a:cubicBezTo>
                    <a:pt x="19429" y="17444"/>
                    <a:pt x="19429" y="16884"/>
                    <a:pt x="19086" y="16541"/>
                  </a:cubicBezTo>
                  <a:lnTo>
                    <a:pt x="18321" y="15776"/>
                  </a:lnTo>
                  <a:cubicBezTo>
                    <a:pt x="17978" y="15433"/>
                    <a:pt x="17881" y="14800"/>
                    <a:pt x="18105" y="14369"/>
                  </a:cubicBezTo>
                  <a:lnTo>
                    <a:pt x="18486" y="13440"/>
                  </a:lnTo>
                  <a:cubicBezTo>
                    <a:pt x="18634" y="12978"/>
                    <a:pt x="19152" y="12600"/>
                    <a:pt x="19637" y="12600"/>
                  </a:cubicBezTo>
                  <a:lnTo>
                    <a:pt x="20718" y="12600"/>
                  </a:lnTo>
                  <a:cubicBezTo>
                    <a:pt x="21203" y="12600"/>
                    <a:pt x="21600" y="12203"/>
                    <a:pt x="21600" y="11719"/>
                  </a:cubicBezTo>
                  <a:lnTo>
                    <a:pt x="21600" y="9882"/>
                  </a:lnTo>
                  <a:cubicBezTo>
                    <a:pt x="21600" y="9397"/>
                    <a:pt x="21203" y="9000"/>
                    <a:pt x="20718" y="9000"/>
                  </a:cubicBezTo>
                  <a:lnTo>
                    <a:pt x="19637" y="9000"/>
                  </a:lnTo>
                  <a:cubicBezTo>
                    <a:pt x="19152" y="9000"/>
                    <a:pt x="18634" y="8622"/>
                    <a:pt x="18486" y="8161"/>
                  </a:cubicBezTo>
                  <a:lnTo>
                    <a:pt x="18105" y="7230"/>
                  </a:lnTo>
                  <a:cubicBezTo>
                    <a:pt x="17881" y="6800"/>
                    <a:pt x="17978" y="6168"/>
                    <a:pt x="18321" y="5825"/>
                  </a:cubicBezTo>
                  <a:lnTo>
                    <a:pt x="19086" y="5059"/>
                  </a:lnTo>
                  <a:cubicBezTo>
                    <a:pt x="19429" y="4717"/>
                    <a:pt x="19429" y="4156"/>
                    <a:pt x="19086" y="3812"/>
                  </a:cubicBezTo>
                  <a:lnTo>
                    <a:pt x="17787" y="2514"/>
                  </a:lnTo>
                  <a:cubicBezTo>
                    <a:pt x="17444" y="2171"/>
                    <a:pt x="16883" y="2171"/>
                    <a:pt x="16540" y="2514"/>
                  </a:cubicBezTo>
                  <a:lnTo>
                    <a:pt x="15775" y="3279"/>
                  </a:lnTo>
                  <a:cubicBezTo>
                    <a:pt x="15432" y="3622"/>
                    <a:pt x="14800" y="3719"/>
                    <a:pt x="14370" y="3495"/>
                  </a:cubicBezTo>
                  <a:lnTo>
                    <a:pt x="13439" y="3113"/>
                  </a:lnTo>
                  <a:cubicBezTo>
                    <a:pt x="12978" y="2965"/>
                    <a:pt x="12600" y="2448"/>
                    <a:pt x="12600" y="1963"/>
                  </a:cubicBezTo>
                  <a:lnTo>
                    <a:pt x="12600" y="882"/>
                  </a:lnTo>
                  <a:cubicBezTo>
                    <a:pt x="12600" y="396"/>
                    <a:pt x="12203" y="0"/>
                    <a:pt x="11718" y="0"/>
                  </a:cubicBezTo>
                  <a:lnTo>
                    <a:pt x="9881" y="0"/>
                  </a:lnTo>
                  <a:cubicBezTo>
                    <a:pt x="9396" y="0"/>
                    <a:pt x="9000" y="396"/>
                    <a:pt x="9000" y="882"/>
                  </a:cubicBezTo>
                  <a:lnTo>
                    <a:pt x="9000" y="1963"/>
                  </a:lnTo>
                  <a:cubicBezTo>
                    <a:pt x="9000" y="2448"/>
                    <a:pt x="8622" y="2965"/>
                    <a:pt x="8160" y="3113"/>
                  </a:cubicBezTo>
                  <a:lnTo>
                    <a:pt x="7230" y="3495"/>
                  </a:lnTo>
                  <a:cubicBezTo>
                    <a:pt x="6800" y="3719"/>
                    <a:pt x="6168" y="3622"/>
                    <a:pt x="5825" y="3279"/>
                  </a:cubicBezTo>
                  <a:lnTo>
                    <a:pt x="5060" y="2514"/>
                  </a:lnTo>
                  <a:cubicBezTo>
                    <a:pt x="4717" y="2171"/>
                    <a:pt x="4155" y="2171"/>
                    <a:pt x="3812" y="2514"/>
                  </a:cubicBezTo>
                  <a:lnTo>
                    <a:pt x="2514" y="3812"/>
                  </a:lnTo>
                  <a:cubicBezTo>
                    <a:pt x="2171" y="4156"/>
                    <a:pt x="2171" y="4717"/>
                    <a:pt x="2514" y="5059"/>
                  </a:cubicBezTo>
                  <a:lnTo>
                    <a:pt x="3279" y="5825"/>
                  </a:lnTo>
                  <a:cubicBezTo>
                    <a:pt x="3622" y="6168"/>
                    <a:pt x="3719" y="6800"/>
                    <a:pt x="3495" y="7230"/>
                  </a:cubicBezTo>
                  <a:lnTo>
                    <a:pt x="3113" y="8161"/>
                  </a:lnTo>
                  <a:cubicBezTo>
                    <a:pt x="2965" y="8622"/>
                    <a:pt x="2448" y="9000"/>
                    <a:pt x="1963" y="9000"/>
                  </a:cubicBezTo>
                  <a:lnTo>
                    <a:pt x="882" y="9000"/>
                  </a:lnTo>
                  <a:cubicBezTo>
                    <a:pt x="397" y="9000"/>
                    <a:pt x="0" y="9397"/>
                    <a:pt x="0" y="9882"/>
                  </a:cubicBez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228554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Source Sans Pro Light"/>
                  <a:ea typeface="Source Sans Pro Light"/>
                  <a:cs typeface="Source Sans Pro Light"/>
                  <a:sym typeface="Source Sans Pro Light"/>
                </a:defRPr>
              </a:pPr>
              <a:endParaRPr sz="3000">
                <a:latin typeface="+mj-lt"/>
              </a:endParaRPr>
            </a:p>
          </p:txBody>
        </p:sp>
        <p:sp>
          <p:nvSpPr>
            <p:cNvPr id="11" name="Freeform 305">
              <a:extLst>
                <a:ext uri="{FF2B5EF4-FFF2-40B4-BE49-F238E27FC236}">
                  <a16:creationId xmlns:a16="http://schemas.microsoft.com/office/drawing/2014/main" id="{0DBEABAE-78B9-42EC-AF18-D9ED06879E42}"/>
                </a:ext>
              </a:extLst>
            </p:cNvPr>
            <p:cNvSpPr/>
            <p:nvPr/>
          </p:nvSpPr>
          <p:spPr>
            <a:xfrm>
              <a:off x="4480342" y="608587"/>
              <a:ext cx="278740" cy="198440"/>
            </a:xfrm>
            <a:custGeom>
              <a:avLst/>
              <a:gdLst>
                <a:gd name="connsiteX0" fmla="*/ 426228 w 504826"/>
                <a:gd name="connsiteY0" fmla="*/ 101417 h 396680"/>
                <a:gd name="connsiteX1" fmla="*/ 483697 w 504826"/>
                <a:gd name="connsiteY1" fmla="*/ 151561 h 396680"/>
                <a:gd name="connsiteX2" fmla="*/ 504826 w 504826"/>
                <a:gd name="connsiteY2" fmla="*/ 216354 h 396680"/>
                <a:gd name="connsiteX3" fmla="*/ 484824 w 504826"/>
                <a:gd name="connsiteY3" fmla="*/ 279598 h 396680"/>
                <a:gd name="connsiteX4" fmla="*/ 429891 w 504826"/>
                <a:gd name="connsiteY4" fmla="*/ 329320 h 396680"/>
                <a:gd name="connsiteX5" fmla="*/ 435666 w 504826"/>
                <a:gd name="connsiteY5" fmla="*/ 341716 h 396680"/>
                <a:gd name="connsiteX6" fmla="*/ 442709 w 504826"/>
                <a:gd name="connsiteY6" fmla="*/ 352561 h 396680"/>
                <a:gd name="connsiteX7" fmla="*/ 449047 w 504826"/>
                <a:gd name="connsiteY7" fmla="*/ 360731 h 396680"/>
                <a:gd name="connsiteX8" fmla="*/ 456371 w 504826"/>
                <a:gd name="connsiteY8" fmla="*/ 369042 h 396680"/>
                <a:gd name="connsiteX9" fmla="*/ 462851 w 504826"/>
                <a:gd name="connsiteY9" fmla="*/ 376084 h 396680"/>
                <a:gd name="connsiteX10" fmla="*/ 463977 w 504826"/>
                <a:gd name="connsiteY10" fmla="*/ 377352 h 396680"/>
                <a:gd name="connsiteX11" fmla="*/ 465245 w 504826"/>
                <a:gd name="connsiteY11" fmla="*/ 378761 h 396680"/>
                <a:gd name="connsiteX12" fmla="*/ 466373 w 504826"/>
                <a:gd name="connsiteY12" fmla="*/ 380169 h 396680"/>
                <a:gd name="connsiteX13" fmla="*/ 467359 w 504826"/>
                <a:gd name="connsiteY13" fmla="*/ 381718 h 396680"/>
                <a:gd name="connsiteX14" fmla="*/ 468063 w 504826"/>
                <a:gd name="connsiteY14" fmla="*/ 383127 h 396680"/>
                <a:gd name="connsiteX15" fmla="*/ 468625 w 504826"/>
                <a:gd name="connsiteY15" fmla="*/ 384817 h 396680"/>
                <a:gd name="connsiteX16" fmla="*/ 468767 w 504826"/>
                <a:gd name="connsiteY16" fmla="*/ 386648 h 396680"/>
                <a:gd name="connsiteX17" fmla="*/ 468485 w 504826"/>
                <a:gd name="connsiteY17" fmla="*/ 388479 h 396680"/>
                <a:gd name="connsiteX18" fmla="*/ 464823 w 504826"/>
                <a:gd name="connsiteY18" fmla="*/ 394677 h 396680"/>
                <a:gd name="connsiteX19" fmla="*/ 458625 w 504826"/>
                <a:gd name="connsiteY19" fmla="*/ 396649 h 396680"/>
                <a:gd name="connsiteX20" fmla="*/ 434398 w 504826"/>
                <a:gd name="connsiteY20" fmla="*/ 392142 h 396680"/>
                <a:gd name="connsiteX21" fmla="*/ 356083 w 504826"/>
                <a:gd name="connsiteY21" fmla="*/ 356083 h 396680"/>
                <a:gd name="connsiteX22" fmla="*/ 306502 w 504826"/>
                <a:gd name="connsiteY22" fmla="*/ 360590 h 396680"/>
                <a:gd name="connsiteX23" fmla="*/ 173535 w 504826"/>
                <a:gd name="connsiteY23" fmla="*/ 323404 h 396680"/>
                <a:gd name="connsiteX24" fmla="*/ 198325 w 504826"/>
                <a:gd name="connsiteY24" fmla="*/ 324531 h 396680"/>
                <a:gd name="connsiteX25" fmla="*/ 285373 w 504826"/>
                <a:gd name="connsiteY25" fmla="*/ 311854 h 396680"/>
                <a:gd name="connsiteX26" fmla="*/ 359745 w 504826"/>
                <a:gd name="connsiteY26" fmla="*/ 275514 h 396680"/>
                <a:gd name="connsiteX27" fmla="*/ 413833 w 504826"/>
                <a:gd name="connsiteY27" fmla="*/ 215791 h 396680"/>
                <a:gd name="connsiteX28" fmla="*/ 432708 w 504826"/>
                <a:gd name="connsiteY28" fmla="*/ 144237 h 396680"/>
                <a:gd name="connsiteX29" fmla="*/ 426228 w 504826"/>
                <a:gd name="connsiteY29" fmla="*/ 101417 h 396680"/>
                <a:gd name="connsiteX30" fmla="*/ 198324 w 504826"/>
                <a:gd name="connsiteY30" fmla="*/ 0 h 396680"/>
                <a:gd name="connsiteX31" fmla="*/ 297908 w 504826"/>
                <a:gd name="connsiteY31" fmla="*/ 19297 h 396680"/>
                <a:gd name="connsiteX32" fmla="*/ 370168 w 504826"/>
                <a:gd name="connsiteY32" fmla="*/ 71836 h 396680"/>
                <a:gd name="connsiteX33" fmla="*/ 396648 w 504826"/>
                <a:gd name="connsiteY33" fmla="*/ 144236 h 396680"/>
                <a:gd name="connsiteX34" fmla="*/ 370168 w 504826"/>
                <a:gd name="connsiteY34" fmla="*/ 216635 h 396680"/>
                <a:gd name="connsiteX35" fmla="*/ 297908 w 504826"/>
                <a:gd name="connsiteY35" fmla="*/ 269174 h 396680"/>
                <a:gd name="connsiteX36" fmla="*/ 198324 w 504826"/>
                <a:gd name="connsiteY36" fmla="*/ 288471 h 396680"/>
                <a:gd name="connsiteX37" fmla="*/ 148743 w 504826"/>
                <a:gd name="connsiteY37" fmla="*/ 283964 h 396680"/>
                <a:gd name="connsiteX38" fmla="*/ 70428 w 504826"/>
                <a:gd name="connsiteY38" fmla="*/ 320023 h 396680"/>
                <a:gd name="connsiteX39" fmla="*/ 46201 w 504826"/>
                <a:gd name="connsiteY39" fmla="*/ 324530 h 396680"/>
                <a:gd name="connsiteX40" fmla="*/ 45355 w 504826"/>
                <a:gd name="connsiteY40" fmla="*/ 324530 h 396680"/>
                <a:gd name="connsiteX41" fmla="*/ 39580 w 504826"/>
                <a:gd name="connsiteY41" fmla="*/ 322277 h 396680"/>
                <a:gd name="connsiteX42" fmla="*/ 36341 w 504826"/>
                <a:gd name="connsiteY42" fmla="*/ 316361 h 396680"/>
                <a:gd name="connsiteX43" fmla="*/ 36059 w 504826"/>
                <a:gd name="connsiteY43" fmla="*/ 314530 h 396680"/>
                <a:gd name="connsiteX44" fmla="*/ 36200 w 504826"/>
                <a:gd name="connsiteY44" fmla="*/ 312698 h 396680"/>
                <a:gd name="connsiteX45" fmla="*/ 36763 w 504826"/>
                <a:gd name="connsiteY45" fmla="*/ 311008 h 396680"/>
                <a:gd name="connsiteX46" fmla="*/ 37467 w 504826"/>
                <a:gd name="connsiteY46" fmla="*/ 309600 h 396680"/>
                <a:gd name="connsiteX47" fmla="*/ 38453 w 504826"/>
                <a:gd name="connsiteY47" fmla="*/ 308050 h 396680"/>
                <a:gd name="connsiteX48" fmla="*/ 39580 w 504826"/>
                <a:gd name="connsiteY48" fmla="*/ 306642 h 396680"/>
                <a:gd name="connsiteX49" fmla="*/ 40848 w 504826"/>
                <a:gd name="connsiteY49" fmla="*/ 305233 h 396680"/>
                <a:gd name="connsiteX50" fmla="*/ 41975 w 504826"/>
                <a:gd name="connsiteY50" fmla="*/ 303965 h 396680"/>
                <a:gd name="connsiteX51" fmla="*/ 48454 w 504826"/>
                <a:gd name="connsiteY51" fmla="*/ 296923 h 396680"/>
                <a:gd name="connsiteX52" fmla="*/ 55779 w 504826"/>
                <a:gd name="connsiteY52" fmla="*/ 288612 h 396680"/>
                <a:gd name="connsiteX53" fmla="*/ 62117 w 504826"/>
                <a:gd name="connsiteY53" fmla="*/ 280443 h 396680"/>
                <a:gd name="connsiteX54" fmla="*/ 69160 w 504826"/>
                <a:gd name="connsiteY54" fmla="*/ 269597 h 396680"/>
                <a:gd name="connsiteX55" fmla="*/ 74935 w 504826"/>
                <a:gd name="connsiteY55" fmla="*/ 257202 h 396680"/>
                <a:gd name="connsiteX56" fmla="*/ 20001 w 504826"/>
                <a:gd name="connsiteY56" fmla="*/ 207339 h 396680"/>
                <a:gd name="connsiteX57" fmla="*/ 0 w 504826"/>
                <a:gd name="connsiteY57" fmla="*/ 144236 h 396680"/>
                <a:gd name="connsiteX58" fmla="*/ 26481 w 504826"/>
                <a:gd name="connsiteY58" fmla="*/ 71836 h 396680"/>
                <a:gd name="connsiteX59" fmla="*/ 98739 w 504826"/>
                <a:gd name="connsiteY59" fmla="*/ 19297 h 396680"/>
                <a:gd name="connsiteX60" fmla="*/ 198324 w 504826"/>
                <a:gd name="connsiteY60" fmla="*/ 0 h 396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504826" h="396680">
                  <a:moveTo>
                    <a:pt x="426228" y="101417"/>
                  </a:moveTo>
                  <a:cubicBezTo>
                    <a:pt x="450456" y="114751"/>
                    <a:pt x="469611" y="131466"/>
                    <a:pt x="483697" y="151561"/>
                  </a:cubicBezTo>
                  <a:cubicBezTo>
                    <a:pt x="497783" y="171656"/>
                    <a:pt x="504826" y="193254"/>
                    <a:pt x="504826" y="216354"/>
                  </a:cubicBezTo>
                  <a:cubicBezTo>
                    <a:pt x="504826" y="238891"/>
                    <a:pt x="498159" y="259973"/>
                    <a:pt x="484824" y="279598"/>
                  </a:cubicBezTo>
                  <a:cubicBezTo>
                    <a:pt x="471490" y="299224"/>
                    <a:pt x="453179" y="315798"/>
                    <a:pt x="429891" y="329320"/>
                  </a:cubicBezTo>
                  <a:cubicBezTo>
                    <a:pt x="431769" y="333828"/>
                    <a:pt x="433694" y="337960"/>
                    <a:pt x="435666" y="341716"/>
                  </a:cubicBezTo>
                  <a:cubicBezTo>
                    <a:pt x="437638" y="345472"/>
                    <a:pt x="439985" y="349087"/>
                    <a:pt x="442709" y="352561"/>
                  </a:cubicBezTo>
                  <a:cubicBezTo>
                    <a:pt x="445431" y="356036"/>
                    <a:pt x="447545" y="358759"/>
                    <a:pt x="449047" y="360731"/>
                  </a:cubicBezTo>
                  <a:cubicBezTo>
                    <a:pt x="450549" y="362703"/>
                    <a:pt x="452991" y="365473"/>
                    <a:pt x="456371" y="369042"/>
                  </a:cubicBezTo>
                  <a:cubicBezTo>
                    <a:pt x="459752" y="372610"/>
                    <a:pt x="461911" y="374958"/>
                    <a:pt x="462851" y="376084"/>
                  </a:cubicBezTo>
                  <a:cubicBezTo>
                    <a:pt x="463038" y="376272"/>
                    <a:pt x="463415" y="376695"/>
                    <a:pt x="463977" y="377352"/>
                  </a:cubicBezTo>
                  <a:cubicBezTo>
                    <a:pt x="464541" y="378010"/>
                    <a:pt x="464963" y="378479"/>
                    <a:pt x="465245" y="378761"/>
                  </a:cubicBezTo>
                  <a:cubicBezTo>
                    <a:pt x="465527" y="379042"/>
                    <a:pt x="465903" y="379512"/>
                    <a:pt x="466373" y="380169"/>
                  </a:cubicBezTo>
                  <a:cubicBezTo>
                    <a:pt x="466841" y="380827"/>
                    <a:pt x="467171" y="381343"/>
                    <a:pt x="467359" y="381718"/>
                  </a:cubicBezTo>
                  <a:cubicBezTo>
                    <a:pt x="467546" y="382094"/>
                    <a:pt x="467781" y="382564"/>
                    <a:pt x="468063" y="383127"/>
                  </a:cubicBezTo>
                  <a:cubicBezTo>
                    <a:pt x="468345" y="383690"/>
                    <a:pt x="468532" y="384254"/>
                    <a:pt x="468625" y="384817"/>
                  </a:cubicBezTo>
                  <a:cubicBezTo>
                    <a:pt x="468720" y="385381"/>
                    <a:pt x="468767" y="385991"/>
                    <a:pt x="468767" y="386648"/>
                  </a:cubicBezTo>
                  <a:cubicBezTo>
                    <a:pt x="468767" y="387306"/>
                    <a:pt x="468673" y="387916"/>
                    <a:pt x="468485" y="388479"/>
                  </a:cubicBezTo>
                  <a:cubicBezTo>
                    <a:pt x="467921" y="391109"/>
                    <a:pt x="466701" y="393175"/>
                    <a:pt x="464823" y="394677"/>
                  </a:cubicBezTo>
                  <a:cubicBezTo>
                    <a:pt x="462945" y="396180"/>
                    <a:pt x="460879" y="396837"/>
                    <a:pt x="458625" y="396649"/>
                  </a:cubicBezTo>
                  <a:cubicBezTo>
                    <a:pt x="449235" y="395334"/>
                    <a:pt x="441159" y="393832"/>
                    <a:pt x="434398" y="392142"/>
                  </a:cubicBezTo>
                  <a:cubicBezTo>
                    <a:pt x="405476" y="384629"/>
                    <a:pt x="379371" y="372610"/>
                    <a:pt x="356083" y="356083"/>
                  </a:cubicBezTo>
                  <a:cubicBezTo>
                    <a:pt x="339180" y="359088"/>
                    <a:pt x="322653" y="360590"/>
                    <a:pt x="306502" y="360590"/>
                  </a:cubicBezTo>
                  <a:cubicBezTo>
                    <a:pt x="255606" y="360590"/>
                    <a:pt x="211283" y="348195"/>
                    <a:pt x="173535" y="323404"/>
                  </a:cubicBezTo>
                  <a:cubicBezTo>
                    <a:pt x="184427" y="324156"/>
                    <a:pt x="192691" y="324531"/>
                    <a:pt x="198325" y="324531"/>
                  </a:cubicBezTo>
                  <a:cubicBezTo>
                    <a:pt x="228562" y="324531"/>
                    <a:pt x="257578" y="320306"/>
                    <a:pt x="285373" y="311854"/>
                  </a:cubicBezTo>
                  <a:cubicBezTo>
                    <a:pt x="313169" y="303403"/>
                    <a:pt x="337959" y="291290"/>
                    <a:pt x="359745" y="275514"/>
                  </a:cubicBezTo>
                  <a:cubicBezTo>
                    <a:pt x="383221" y="258235"/>
                    <a:pt x="401250" y="238328"/>
                    <a:pt x="413833" y="215791"/>
                  </a:cubicBezTo>
                  <a:cubicBezTo>
                    <a:pt x="426416" y="193254"/>
                    <a:pt x="432708" y="169403"/>
                    <a:pt x="432708" y="144237"/>
                  </a:cubicBezTo>
                  <a:cubicBezTo>
                    <a:pt x="432708" y="129776"/>
                    <a:pt x="430549" y="115502"/>
                    <a:pt x="426228" y="101417"/>
                  </a:cubicBezTo>
                  <a:close/>
                  <a:moveTo>
                    <a:pt x="198324" y="0"/>
                  </a:moveTo>
                  <a:cubicBezTo>
                    <a:pt x="234196" y="0"/>
                    <a:pt x="267390" y="6432"/>
                    <a:pt x="297908" y="19297"/>
                  </a:cubicBezTo>
                  <a:cubicBezTo>
                    <a:pt x="328428" y="32162"/>
                    <a:pt x="352514" y="49675"/>
                    <a:pt x="370168" y="71836"/>
                  </a:cubicBezTo>
                  <a:cubicBezTo>
                    <a:pt x="387821" y="93997"/>
                    <a:pt x="396648" y="118130"/>
                    <a:pt x="396648" y="144236"/>
                  </a:cubicBezTo>
                  <a:cubicBezTo>
                    <a:pt x="396648" y="170341"/>
                    <a:pt x="387821" y="194474"/>
                    <a:pt x="370168" y="216635"/>
                  </a:cubicBezTo>
                  <a:cubicBezTo>
                    <a:pt x="352514" y="238796"/>
                    <a:pt x="328428" y="256310"/>
                    <a:pt x="297908" y="269174"/>
                  </a:cubicBezTo>
                  <a:cubicBezTo>
                    <a:pt x="267390" y="282039"/>
                    <a:pt x="234196" y="288471"/>
                    <a:pt x="198324" y="288471"/>
                  </a:cubicBezTo>
                  <a:cubicBezTo>
                    <a:pt x="182173" y="288471"/>
                    <a:pt x="165646" y="286969"/>
                    <a:pt x="148743" y="283964"/>
                  </a:cubicBezTo>
                  <a:cubicBezTo>
                    <a:pt x="125455" y="300491"/>
                    <a:pt x="99350" y="312511"/>
                    <a:pt x="70428" y="320023"/>
                  </a:cubicBezTo>
                  <a:cubicBezTo>
                    <a:pt x="63666" y="321713"/>
                    <a:pt x="55591" y="323216"/>
                    <a:pt x="46201" y="324530"/>
                  </a:cubicBezTo>
                  <a:lnTo>
                    <a:pt x="45355" y="324530"/>
                  </a:lnTo>
                  <a:cubicBezTo>
                    <a:pt x="43289" y="324530"/>
                    <a:pt x="41364" y="323779"/>
                    <a:pt x="39580" y="322277"/>
                  </a:cubicBezTo>
                  <a:cubicBezTo>
                    <a:pt x="37796" y="320774"/>
                    <a:pt x="36716" y="318802"/>
                    <a:pt x="36341" y="316361"/>
                  </a:cubicBezTo>
                  <a:cubicBezTo>
                    <a:pt x="36153" y="315797"/>
                    <a:pt x="36059" y="315187"/>
                    <a:pt x="36059" y="314530"/>
                  </a:cubicBezTo>
                  <a:cubicBezTo>
                    <a:pt x="36059" y="313872"/>
                    <a:pt x="36105" y="313262"/>
                    <a:pt x="36200" y="312698"/>
                  </a:cubicBezTo>
                  <a:cubicBezTo>
                    <a:pt x="36294" y="312135"/>
                    <a:pt x="36482" y="311571"/>
                    <a:pt x="36763" y="311008"/>
                  </a:cubicBezTo>
                  <a:cubicBezTo>
                    <a:pt x="37045" y="310445"/>
                    <a:pt x="37280" y="309975"/>
                    <a:pt x="37467" y="309600"/>
                  </a:cubicBezTo>
                  <a:cubicBezTo>
                    <a:pt x="37655" y="309224"/>
                    <a:pt x="37984" y="308707"/>
                    <a:pt x="38453" y="308050"/>
                  </a:cubicBezTo>
                  <a:cubicBezTo>
                    <a:pt x="38923" y="307393"/>
                    <a:pt x="39299" y="306923"/>
                    <a:pt x="39580" y="306642"/>
                  </a:cubicBezTo>
                  <a:cubicBezTo>
                    <a:pt x="39862" y="306360"/>
                    <a:pt x="40285" y="305890"/>
                    <a:pt x="40848" y="305233"/>
                  </a:cubicBezTo>
                  <a:cubicBezTo>
                    <a:pt x="41411" y="304576"/>
                    <a:pt x="41787" y="304153"/>
                    <a:pt x="41975" y="303965"/>
                  </a:cubicBezTo>
                  <a:cubicBezTo>
                    <a:pt x="42914" y="302839"/>
                    <a:pt x="45073" y="300491"/>
                    <a:pt x="48454" y="296923"/>
                  </a:cubicBezTo>
                  <a:cubicBezTo>
                    <a:pt x="51835" y="293354"/>
                    <a:pt x="54276" y="290584"/>
                    <a:pt x="55779" y="288612"/>
                  </a:cubicBezTo>
                  <a:cubicBezTo>
                    <a:pt x="57281" y="286640"/>
                    <a:pt x="59394" y="283917"/>
                    <a:pt x="62117" y="280443"/>
                  </a:cubicBezTo>
                  <a:cubicBezTo>
                    <a:pt x="64840" y="276968"/>
                    <a:pt x="67188" y="273353"/>
                    <a:pt x="69160" y="269597"/>
                  </a:cubicBezTo>
                  <a:cubicBezTo>
                    <a:pt x="71132" y="265840"/>
                    <a:pt x="73057" y="261709"/>
                    <a:pt x="74935" y="257202"/>
                  </a:cubicBezTo>
                  <a:cubicBezTo>
                    <a:pt x="51647" y="243680"/>
                    <a:pt x="33336" y="227058"/>
                    <a:pt x="20001" y="207339"/>
                  </a:cubicBezTo>
                  <a:cubicBezTo>
                    <a:pt x="6667" y="187619"/>
                    <a:pt x="0" y="166585"/>
                    <a:pt x="0" y="144236"/>
                  </a:cubicBezTo>
                  <a:cubicBezTo>
                    <a:pt x="0" y="118130"/>
                    <a:pt x="8827" y="93997"/>
                    <a:pt x="26481" y="71836"/>
                  </a:cubicBezTo>
                  <a:cubicBezTo>
                    <a:pt x="44135" y="49675"/>
                    <a:pt x="68221" y="32162"/>
                    <a:pt x="98739" y="19297"/>
                  </a:cubicBezTo>
                  <a:cubicBezTo>
                    <a:pt x="129258" y="6432"/>
                    <a:pt x="162453" y="0"/>
                    <a:pt x="19832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350"/>
            </a:p>
          </p:txBody>
        </p:sp>
      </p:grpSp>
    </p:spTree>
    <p:extLst>
      <p:ext uri="{BB962C8B-B14F-4D97-AF65-F5344CB8AC3E}">
        <p14:creationId xmlns:p14="http://schemas.microsoft.com/office/powerpoint/2010/main" val="5084947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5">
            <a:extLst>
              <a:ext uri="{FF2B5EF4-FFF2-40B4-BE49-F238E27FC236}">
                <a16:creationId xmlns:a16="http://schemas.microsoft.com/office/drawing/2014/main" id="{702761DA-EA4E-0944-9BB1-4A0721E7FF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204673" y="6079581"/>
            <a:ext cx="626974" cy="625704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F011CC8F-EAF7-434D-8805-D4CEC11454EA}"/>
              </a:ext>
            </a:extLst>
          </p:cNvPr>
          <p:cNvSpPr txBox="1"/>
          <p:nvPr/>
        </p:nvSpPr>
        <p:spPr>
          <a:xfrm>
            <a:off x="518160" y="1507531"/>
            <a:ext cx="1105408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2800" dirty="0"/>
              <a:t>Promover la implementación de los ODS al interior de las instituciones educativas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CO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2800" dirty="0"/>
              <a:t>Incentivar el intercambio de buenas prácticas de sostenibilidad en los entornos universitarios </a:t>
            </a:r>
          </a:p>
        </p:txBody>
      </p:sp>
      <p:grpSp>
        <p:nvGrpSpPr>
          <p:cNvPr id="2" name="Grupo 1">
            <a:extLst>
              <a:ext uri="{FF2B5EF4-FFF2-40B4-BE49-F238E27FC236}">
                <a16:creationId xmlns:a16="http://schemas.microsoft.com/office/drawing/2014/main" id="{0B5228A2-0EE6-4038-9550-23A0444EDECB}"/>
              </a:ext>
            </a:extLst>
          </p:cNvPr>
          <p:cNvGrpSpPr/>
          <p:nvPr/>
        </p:nvGrpSpPr>
        <p:grpSpPr>
          <a:xfrm>
            <a:off x="4282837" y="146422"/>
            <a:ext cx="3626325" cy="1081102"/>
            <a:chOff x="4521200" y="146422"/>
            <a:chExt cx="3626325" cy="1081102"/>
          </a:xfrm>
        </p:grpSpPr>
        <p:sp>
          <p:nvSpPr>
            <p:cNvPr id="9" name="Título 1">
              <a:extLst>
                <a:ext uri="{FF2B5EF4-FFF2-40B4-BE49-F238E27FC236}">
                  <a16:creationId xmlns:a16="http://schemas.microsoft.com/office/drawing/2014/main" id="{A507FCE1-66EC-493A-B35D-F7FBC5DC7E4A}"/>
                </a:ext>
              </a:extLst>
            </p:cNvPr>
            <p:cNvSpPr txBox="1">
              <a:spLocks/>
            </p:cNvSpPr>
            <p:nvPr/>
          </p:nvSpPr>
          <p:spPr>
            <a:xfrm>
              <a:off x="4623851" y="146422"/>
              <a:ext cx="3523674" cy="108110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fontScale="975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800" b="1" kern="1200">
                  <a:solidFill>
                    <a:schemeClr val="tx2"/>
                  </a:solidFill>
                  <a:latin typeface="+mn-lt"/>
                  <a:ea typeface="+mj-ea"/>
                  <a:cs typeface="+mj-cs"/>
                </a:defRPr>
              </a:lvl1pPr>
            </a:lstStyle>
            <a:p>
              <a:pPr lvl="0" algn="ctr" defTabSz="914354">
                <a:lnSpc>
                  <a:spcPct val="100000"/>
                </a:lnSpc>
                <a:spcBef>
                  <a:spcPts val="0"/>
                </a:spcBef>
              </a:pPr>
              <a:r>
                <a:rPr lang="en-US" sz="4400" dirty="0" err="1">
                  <a:solidFill>
                    <a:srgbClr val="E11FBC"/>
                  </a:solidFill>
                  <a:ea typeface="+mn-ea"/>
                  <a:cs typeface="+mn-cs"/>
                </a:rPr>
                <a:t>Entorno</a:t>
              </a:r>
              <a:endParaRPr lang="en-US" sz="4400" dirty="0">
                <a:solidFill>
                  <a:srgbClr val="E11FBC"/>
                </a:solidFill>
                <a:ea typeface="+mn-ea"/>
                <a:cs typeface="+mn-cs"/>
              </a:endParaRPr>
            </a:p>
          </p:txBody>
        </p:sp>
        <p:sp>
          <p:nvSpPr>
            <p:cNvPr id="8" name="Shape 424">
              <a:extLst>
                <a:ext uri="{FF2B5EF4-FFF2-40B4-BE49-F238E27FC236}">
                  <a16:creationId xmlns:a16="http://schemas.microsoft.com/office/drawing/2014/main" id="{531642C0-8627-447C-B817-D881BC97254E}"/>
                </a:ext>
              </a:extLst>
            </p:cNvPr>
            <p:cNvSpPr/>
            <p:nvPr/>
          </p:nvSpPr>
          <p:spPr>
            <a:xfrm>
              <a:off x="4521200" y="326429"/>
              <a:ext cx="758203" cy="8013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499" y="10800"/>
                  </a:moveTo>
                  <a:cubicBezTo>
                    <a:pt x="5499" y="7872"/>
                    <a:pt x="7872" y="5499"/>
                    <a:pt x="10800" y="5499"/>
                  </a:cubicBezTo>
                  <a:cubicBezTo>
                    <a:pt x="13727" y="5499"/>
                    <a:pt x="16101" y="7872"/>
                    <a:pt x="16101" y="10800"/>
                  </a:cubicBezTo>
                  <a:cubicBezTo>
                    <a:pt x="16101" y="13727"/>
                    <a:pt x="13727" y="16101"/>
                    <a:pt x="10800" y="16101"/>
                  </a:cubicBezTo>
                  <a:cubicBezTo>
                    <a:pt x="7872" y="16101"/>
                    <a:pt x="5499" y="13727"/>
                    <a:pt x="5499" y="10800"/>
                  </a:cubicBezTo>
                  <a:close/>
                  <a:moveTo>
                    <a:pt x="0" y="9882"/>
                  </a:moveTo>
                  <a:lnTo>
                    <a:pt x="0" y="11719"/>
                  </a:lnTo>
                  <a:cubicBezTo>
                    <a:pt x="0" y="12203"/>
                    <a:pt x="397" y="12600"/>
                    <a:pt x="882" y="12600"/>
                  </a:cubicBezTo>
                  <a:lnTo>
                    <a:pt x="1963" y="12600"/>
                  </a:lnTo>
                  <a:cubicBezTo>
                    <a:pt x="2448" y="12600"/>
                    <a:pt x="2965" y="12978"/>
                    <a:pt x="3113" y="13440"/>
                  </a:cubicBezTo>
                  <a:lnTo>
                    <a:pt x="3495" y="14369"/>
                  </a:lnTo>
                  <a:cubicBezTo>
                    <a:pt x="3719" y="14800"/>
                    <a:pt x="3622" y="15433"/>
                    <a:pt x="3279" y="15776"/>
                  </a:cubicBezTo>
                  <a:lnTo>
                    <a:pt x="2514" y="16541"/>
                  </a:lnTo>
                  <a:cubicBezTo>
                    <a:pt x="2171" y="16884"/>
                    <a:pt x="2171" y="17444"/>
                    <a:pt x="2514" y="17788"/>
                  </a:cubicBezTo>
                  <a:lnTo>
                    <a:pt x="3812" y="19086"/>
                  </a:lnTo>
                  <a:cubicBezTo>
                    <a:pt x="4155" y="19429"/>
                    <a:pt x="4717" y="19429"/>
                    <a:pt x="5060" y="19086"/>
                  </a:cubicBezTo>
                  <a:lnTo>
                    <a:pt x="5825" y="18321"/>
                  </a:lnTo>
                  <a:cubicBezTo>
                    <a:pt x="6168" y="17978"/>
                    <a:pt x="6800" y="17880"/>
                    <a:pt x="7230" y="18105"/>
                  </a:cubicBezTo>
                  <a:lnTo>
                    <a:pt x="8160" y="18487"/>
                  </a:lnTo>
                  <a:cubicBezTo>
                    <a:pt x="8622" y="18634"/>
                    <a:pt x="9000" y="19152"/>
                    <a:pt x="9000" y="19637"/>
                  </a:cubicBezTo>
                  <a:lnTo>
                    <a:pt x="9000" y="20719"/>
                  </a:lnTo>
                  <a:cubicBezTo>
                    <a:pt x="9000" y="21203"/>
                    <a:pt x="9396" y="21600"/>
                    <a:pt x="9881" y="21600"/>
                  </a:cubicBezTo>
                  <a:lnTo>
                    <a:pt x="11718" y="21600"/>
                  </a:lnTo>
                  <a:cubicBezTo>
                    <a:pt x="12203" y="21600"/>
                    <a:pt x="12600" y="21203"/>
                    <a:pt x="12600" y="20719"/>
                  </a:cubicBezTo>
                  <a:lnTo>
                    <a:pt x="12600" y="19637"/>
                  </a:lnTo>
                  <a:cubicBezTo>
                    <a:pt x="12600" y="19152"/>
                    <a:pt x="12978" y="18634"/>
                    <a:pt x="13439" y="18487"/>
                  </a:cubicBezTo>
                  <a:lnTo>
                    <a:pt x="14370" y="18105"/>
                  </a:lnTo>
                  <a:cubicBezTo>
                    <a:pt x="14800" y="17880"/>
                    <a:pt x="15432" y="17978"/>
                    <a:pt x="15775" y="18321"/>
                  </a:cubicBezTo>
                  <a:lnTo>
                    <a:pt x="16540" y="19086"/>
                  </a:lnTo>
                  <a:cubicBezTo>
                    <a:pt x="16883" y="19429"/>
                    <a:pt x="17444" y="19429"/>
                    <a:pt x="17787" y="19086"/>
                  </a:cubicBezTo>
                  <a:lnTo>
                    <a:pt x="19086" y="17788"/>
                  </a:lnTo>
                  <a:cubicBezTo>
                    <a:pt x="19429" y="17444"/>
                    <a:pt x="19429" y="16884"/>
                    <a:pt x="19086" y="16541"/>
                  </a:cubicBezTo>
                  <a:lnTo>
                    <a:pt x="18321" y="15776"/>
                  </a:lnTo>
                  <a:cubicBezTo>
                    <a:pt x="17978" y="15433"/>
                    <a:pt x="17881" y="14800"/>
                    <a:pt x="18105" y="14369"/>
                  </a:cubicBezTo>
                  <a:lnTo>
                    <a:pt x="18486" y="13440"/>
                  </a:lnTo>
                  <a:cubicBezTo>
                    <a:pt x="18634" y="12978"/>
                    <a:pt x="19152" y="12600"/>
                    <a:pt x="19637" y="12600"/>
                  </a:cubicBezTo>
                  <a:lnTo>
                    <a:pt x="20718" y="12600"/>
                  </a:lnTo>
                  <a:cubicBezTo>
                    <a:pt x="21203" y="12600"/>
                    <a:pt x="21600" y="12203"/>
                    <a:pt x="21600" y="11719"/>
                  </a:cubicBezTo>
                  <a:lnTo>
                    <a:pt x="21600" y="9882"/>
                  </a:lnTo>
                  <a:cubicBezTo>
                    <a:pt x="21600" y="9397"/>
                    <a:pt x="21203" y="9000"/>
                    <a:pt x="20718" y="9000"/>
                  </a:cubicBezTo>
                  <a:lnTo>
                    <a:pt x="19637" y="9000"/>
                  </a:lnTo>
                  <a:cubicBezTo>
                    <a:pt x="19152" y="9000"/>
                    <a:pt x="18634" y="8622"/>
                    <a:pt x="18486" y="8161"/>
                  </a:cubicBezTo>
                  <a:lnTo>
                    <a:pt x="18105" y="7230"/>
                  </a:lnTo>
                  <a:cubicBezTo>
                    <a:pt x="17881" y="6800"/>
                    <a:pt x="17978" y="6168"/>
                    <a:pt x="18321" y="5825"/>
                  </a:cubicBezTo>
                  <a:lnTo>
                    <a:pt x="19086" y="5059"/>
                  </a:lnTo>
                  <a:cubicBezTo>
                    <a:pt x="19429" y="4717"/>
                    <a:pt x="19429" y="4156"/>
                    <a:pt x="19086" y="3812"/>
                  </a:cubicBezTo>
                  <a:lnTo>
                    <a:pt x="17787" y="2514"/>
                  </a:lnTo>
                  <a:cubicBezTo>
                    <a:pt x="17444" y="2171"/>
                    <a:pt x="16883" y="2171"/>
                    <a:pt x="16540" y="2514"/>
                  </a:cubicBezTo>
                  <a:lnTo>
                    <a:pt x="15775" y="3279"/>
                  </a:lnTo>
                  <a:cubicBezTo>
                    <a:pt x="15432" y="3622"/>
                    <a:pt x="14800" y="3719"/>
                    <a:pt x="14370" y="3495"/>
                  </a:cubicBezTo>
                  <a:lnTo>
                    <a:pt x="13439" y="3113"/>
                  </a:lnTo>
                  <a:cubicBezTo>
                    <a:pt x="12978" y="2965"/>
                    <a:pt x="12600" y="2448"/>
                    <a:pt x="12600" y="1963"/>
                  </a:cubicBezTo>
                  <a:lnTo>
                    <a:pt x="12600" y="882"/>
                  </a:lnTo>
                  <a:cubicBezTo>
                    <a:pt x="12600" y="396"/>
                    <a:pt x="12203" y="0"/>
                    <a:pt x="11718" y="0"/>
                  </a:cubicBezTo>
                  <a:lnTo>
                    <a:pt x="9881" y="0"/>
                  </a:lnTo>
                  <a:cubicBezTo>
                    <a:pt x="9396" y="0"/>
                    <a:pt x="9000" y="396"/>
                    <a:pt x="9000" y="882"/>
                  </a:cubicBezTo>
                  <a:lnTo>
                    <a:pt x="9000" y="1963"/>
                  </a:lnTo>
                  <a:cubicBezTo>
                    <a:pt x="9000" y="2448"/>
                    <a:pt x="8622" y="2965"/>
                    <a:pt x="8160" y="3113"/>
                  </a:cubicBezTo>
                  <a:lnTo>
                    <a:pt x="7230" y="3495"/>
                  </a:lnTo>
                  <a:cubicBezTo>
                    <a:pt x="6800" y="3719"/>
                    <a:pt x="6168" y="3622"/>
                    <a:pt x="5825" y="3279"/>
                  </a:cubicBezTo>
                  <a:lnTo>
                    <a:pt x="5060" y="2514"/>
                  </a:lnTo>
                  <a:cubicBezTo>
                    <a:pt x="4717" y="2171"/>
                    <a:pt x="4155" y="2171"/>
                    <a:pt x="3812" y="2514"/>
                  </a:cubicBezTo>
                  <a:lnTo>
                    <a:pt x="2514" y="3812"/>
                  </a:lnTo>
                  <a:cubicBezTo>
                    <a:pt x="2171" y="4156"/>
                    <a:pt x="2171" y="4717"/>
                    <a:pt x="2514" y="5059"/>
                  </a:cubicBezTo>
                  <a:lnTo>
                    <a:pt x="3279" y="5825"/>
                  </a:lnTo>
                  <a:cubicBezTo>
                    <a:pt x="3622" y="6168"/>
                    <a:pt x="3719" y="6800"/>
                    <a:pt x="3495" y="7230"/>
                  </a:cubicBezTo>
                  <a:lnTo>
                    <a:pt x="3113" y="8161"/>
                  </a:lnTo>
                  <a:cubicBezTo>
                    <a:pt x="2965" y="8622"/>
                    <a:pt x="2448" y="9000"/>
                    <a:pt x="1963" y="9000"/>
                  </a:cubicBezTo>
                  <a:lnTo>
                    <a:pt x="882" y="9000"/>
                  </a:lnTo>
                  <a:cubicBezTo>
                    <a:pt x="397" y="9000"/>
                    <a:pt x="0" y="9397"/>
                    <a:pt x="0" y="9882"/>
                  </a:cubicBezTo>
                  <a:close/>
                </a:path>
              </a:pathLst>
            </a:custGeom>
            <a:solidFill>
              <a:srgbClr val="E11FBC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228554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Source Sans Pro Light"/>
                  <a:ea typeface="Source Sans Pro Light"/>
                  <a:cs typeface="Source Sans Pro Light"/>
                  <a:sym typeface="Source Sans Pro Light"/>
                </a:defRPr>
              </a:pPr>
              <a:endParaRPr sz="3000">
                <a:latin typeface="+mj-lt"/>
              </a:endParaRPr>
            </a:p>
          </p:txBody>
        </p:sp>
        <p:sp>
          <p:nvSpPr>
            <p:cNvPr id="13" name="Freeform 405">
              <a:extLst>
                <a:ext uri="{FF2B5EF4-FFF2-40B4-BE49-F238E27FC236}">
                  <a16:creationId xmlns:a16="http://schemas.microsoft.com/office/drawing/2014/main" id="{3ED2026C-742D-4A71-90AF-875E28C99C9A}"/>
                </a:ext>
              </a:extLst>
            </p:cNvPr>
            <p:cNvSpPr/>
            <p:nvPr/>
          </p:nvSpPr>
          <p:spPr>
            <a:xfrm>
              <a:off x="4789257" y="608286"/>
              <a:ext cx="222088" cy="237617"/>
            </a:xfrm>
            <a:custGeom>
              <a:avLst/>
              <a:gdLst>
                <a:gd name="connsiteX0" fmla="*/ 61695 w 426791"/>
                <a:gd name="connsiteY0" fmla="*/ 298895 h 426791"/>
                <a:gd name="connsiteX1" fmla="*/ 36059 w 426791"/>
                <a:gd name="connsiteY1" fmla="*/ 324530 h 426791"/>
                <a:gd name="connsiteX2" fmla="*/ 36059 w 426791"/>
                <a:gd name="connsiteY2" fmla="*/ 354673 h 426791"/>
                <a:gd name="connsiteX3" fmla="*/ 72118 w 426791"/>
                <a:gd name="connsiteY3" fmla="*/ 354673 h 426791"/>
                <a:gd name="connsiteX4" fmla="*/ 72118 w 426791"/>
                <a:gd name="connsiteY4" fmla="*/ 390732 h 426791"/>
                <a:gd name="connsiteX5" fmla="*/ 102261 w 426791"/>
                <a:gd name="connsiteY5" fmla="*/ 390732 h 426791"/>
                <a:gd name="connsiteX6" fmla="*/ 127896 w 426791"/>
                <a:gd name="connsiteY6" fmla="*/ 365097 h 426791"/>
                <a:gd name="connsiteX7" fmla="*/ 243398 w 426791"/>
                <a:gd name="connsiteY7" fmla="*/ 123107 h 426791"/>
                <a:gd name="connsiteX8" fmla="*/ 238608 w 426791"/>
                <a:gd name="connsiteY8" fmla="*/ 125079 h 426791"/>
                <a:gd name="connsiteX9" fmla="*/ 85922 w 426791"/>
                <a:gd name="connsiteY9" fmla="*/ 277766 h 426791"/>
                <a:gd name="connsiteX10" fmla="*/ 83950 w 426791"/>
                <a:gd name="connsiteY10" fmla="*/ 282555 h 426791"/>
                <a:gd name="connsiteX11" fmla="*/ 90147 w 426791"/>
                <a:gd name="connsiteY11" fmla="*/ 288753 h 426791"/>
                <a:gd name="connsiteX12" fmla="*/ 94936 w 426791"/>
                <a:gd name="connsiteY12" fmla="*/ 286781 h 426791"/>
                <a:gd name="connsiteX13" fmla="*/ 247624 w 426791"/>
                <a:gd name="connsiteY13" fmla="*/ 134094 h 426791"/>
                <a:gd name="connsiteX14" fmla="*/ 249596 w 426791"/>
                <a:gd name="connsiteY14" fmla="*/ 129305 h 426791"/>
                <a:gd name="connsiteX15" fmla="*/ 243398 w 426791"/>
                <a:gd name="connsiteY15" fmla="*/ 123107 h 426791"/>
                <a:gd name="connsiteX16" fmla="*/ 234383 w 426791"/>
                <a:gd name="connsiteY16" fmla="*/ 75217 h 426791"/>
                <a:gd name="connsiteX17" fmla="*/ 351575 w 426791"/>
                <a:gd name="connsiteY17" fmla="*/ 192408 h 426791"/>
                <a:gd name="connsiteX18" fmla="*/ 117192 w 426791"/>
                <a:gd name="connsiteY18" fmla="*/ 426791 h 426791"/>
                <a:gd name="connsiteX19" fmla="*/ 0 w 426791"/>
                <a:gd name="connsiteY19" fmla="*/ 426791 h 426791"/>
                <a:gd name="connsiteX20" fmla="*/ 0 w 426791"/>
                <a:gd name="connsiteY20" fmla="*/ 309599 h 426791"/>
                <a:gd name="connsiteX21" fmla="*/ 324530 w 426791"/>
                <a:gd name="connsiteY21" fmla="*/ 0 h 426791"/>
                <a:gd name="connsiteX22" fmla="*/ 350166 w 426791"/>
                <a:gd name="connsiteY22" fmla="*/ 10705 h 426791"/>
                <a:gd name="connsiteX23" fmla="*/ 416368 w 426791"/>
                <a:gd name="connsiteY23" fmla="*/ 76625 h 426791"/>
                <a:gd name="connsiteX24" fmla="*/ 426791 w 426791"/>
                <a:gd name="connsiteY24" fmla="*/ 102261 h 426791"/>
                <a:gd name="connsiteX25" fmla="*/ 416368 w 426791"/>
                <a:gd name="connsiteY25" fmla="*/ 127615 h 426791"/>
                <a:gd name="connsiteX26" fmla="*/ 369604 w 426791"/>
                <a:gd name="connsiteY26" fmla="*/ 174378 h 426791"/>
                <a:gd name="connsiteX27" fmla="*/ 252412 w 426791"/>
                <a:gd name="connsiteY27" fmla="*/ 57187 h 426791"/>
                <a:gd name="connsiteX28" fmla="*/ 299176 w 426791"/>
                <a:gd name="connsiteY28" fmla="*/ 10705 h 426791"/>
                <a:gd name="connsiteX29" fmla="*/ 324530 w 426791"/>
                <a:gd name="connsiteY29" fmla="*/ 0 h 426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26791" h="426791">
                  <a:moveTo>
                    <a:pt x="61695" y="298895"/>
                  </a:moveTo>
                  <a:lnTo>
                    <a:pt x="36059" y="324530"/>
                  </a:lnTo>
                  <a:lnTo>
                    <a:pt x="36059" y="354673"/>
                  </a:lnTo>
                  <a:lnTo>
                    <a:pt x="72118" y="354673"/>
                  </a:lnTo>
                  <a:lnTo>
                    <a:pt x="72118" y="390732"/>
                  </a:lnTo>
                  <a:lnTo>
                    <a:pt x="102261" y="390732"/>
                  </a:lnTo>
                  <a:lnTo>
                    <a:pt x="127896" y="365097"/>
                  </a:lnTo>
                  <a:close/>
                  <a:moveTo>
                    <a:pt x="243398" y="123107"/>
                  </a:moveTo>
                  <a:cubicBezTo>
                    <a:pt x="241520" y="123107"/>
                    <a:pt x="239923" y="123765"/>
                    <a:pt x="238608" y="125079"/>
                  </a:cubicBezTo>
                  <a:lnTo>
                    <a:pt x="85922" y="277766"/>
                  </a:lnTo>
                  <a:cubicBezTo>
                    <a:pt x="84607" y="279081"/>
                    <a:pt x="83950" y="280677"/>
                    <a:pt x="83950" y="282555"/>
                  </a:cubicBezTo>
                  <a:cubicBezTo>
                    <a:pt x="83950" y="286687"/>
                    <a:pt x="86016" y="288753"/>
                    <a:pt x="90147" y="288753"/>
                  </a:cubicBezTo>
                  <a:cubicBezTo>
                    <a:pt x="92025" y="288753"/>
                    <a:pt x="93622" y="288096"/>
                    <a:pt x="94936" y="286781"/>
                  </a:cubicBezTo>
                  <a:lnTo>
                    <a:pt x="247624" y="134094"/>
                  </a:lnTo>
                  <a:cubicBezTo>
                    <a:pt x="248938" y="132779"/>
                    <a:pt x="249596" y="131183"/>
                    <a:pt x="249596" y="129305"/>
                  </a:cubicBezTo>
                  <a:cubicBezTo>
                    <a:pt x="249596" y="125173"/>
                    <a:pt x="247530" y="123107"/>
                    <a:pt x="243398" y="123107"/>
                  </a:cubicBezTo>
                  <a:close/>
                  <a:moveTo>
                    <a:pt x="234383" y="75217"/>
                  </a:moveTo>
                  <a:lnTo>
                    <a:pt x="351575" y="192408"/>
                  </a:lnTo>
                  <a:lnTo>
                    <a:pt x="117192" y="426791"/>
                  </a:lnTo>
                  <a:lnTo>
                    <a:pt x="0" y="426791"/>
                  </a:lnTo>
                  <a:lnTo>
                    <a:pt x="0" y="309599"/>
                  </a:lnTo>
                  <a:close/>
                  <a:moveTo>
                    <a:pt x="324530" y="0"/>
                  </a:moveTo>
                  <a:cubicBezTo>
                    <a:pt x="334484" y="0"/>
                    <a:pt x="343030" y="3568"/>
                    <a:pt x="350166" y="10705"/>
                  </a:cubicBezTo>
                  <a:lnTo>
                    <a:pt x="416368" y="76625"/>
                  </a:lnTo>
                  <a:cubicBezTo>
                    <a:pt x="423316" y="83950"/>
                    <a:pt x="426791" y="92495"/>
                    <a:pt x="426791" y="102261"/>
                  </a:cubicBezTo>
                  <a:cubicBezTo>
                    <a:pt x="426791" y="112214"/>
                    <a:pt x="423316" y="120666"/>
                    <a:pt x="416368" y="127615"/>
                  </a:cubicBezTo>
                  <a:lnTo>
                    <a:pt x="369604" y="174378"/>
                  </a:lnTo>
                  <a:lnTo>
                    <a:pt x="252412" y="57187"/>
                  </a:lnTo>
                  <a:lnTo>
                    <a:pt x="299176" y="10705"/>
                  </a:lnTo>
                  <a:cubicBezTo>
                    <a:pt x="305938" y="3568"/>
                    <a:pt x="314388" y="0"/>
                    <a:pt x="324530" y="0"/>
                  </a:cubicBezTo>
                  <a:close/>
                </a:path>
              </a:pathLst>
            </a:custGeom>
            <a:solidFill>
              <a:srgbClr val="E11F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350"/>
            </a:p>
          </p:txBody>
        </p:sp>
      </p:grpSp>
    </p:spTree>
    <p:extLst>
      <p:ext uri="{BB962C8B-B14F-4D97-AF65-F5344CB8AC3E}">
        <p14:creationId xmlns:p14="http://schemas.microsoft.com/office/powerpoint/2010/main" val="2413883258"/>
      </p:ext>
    </p:extLst>
  </p:cSld>
  <p:clrMapOvr>
    <a:masterClrMapping/>
  </p:clrMapOvr>
</p:sld>
</file>

<file path=ppt/theme/theme1.xml><?xml version="1.0" encoding="utf-8"?>
<a:theme xmlns:a="http://schemas.openxmlformats.org/drawingml/2006/main" name="template_Presentation_cd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late_Presentation_cds" id="{A6E54C8A-3386-3942-AB80-EF4C2D04BA75}" vid="{BE5A6507-3DD8-3649-9E63-31D8AF7EC300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template_Presentation_cds.potx</Template>
  <TotalTime>12062</TotalTime>
  <Words>718</Words>
  <Application>Microsoft Office PowerPoint</Application>
  <PresentationFormat>Panorámica</PresentationFormat>
  <Paragraphs>116</Paragraphs>
  <Slides>22</Slides>
  <Notes>1</Notes>
  <HiddenSlides>2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22</vt:i4>
      </vt:variant>
    </vt:vector>
  </HeadingPairs>
  <TitlesOfParts>
    <vt:vector size="26" baseType="lpstr">
      <vt:lpstr>Arial</vt:lpstr>
      <vt:lpstr>Calibri</vt:lpstr>
      <vt:lpstr>Calibri Light</vt:lpstr>
      <vt:lpstr>template_Presentation_cds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Abril: CEDEUS, Chile – ODS 11 Agosto: CIAT, Palmira – ODS 15 Octubre: UAM- CESED, México - ODS 16</vt:lpstr>
      <vt:lpstr>Presentación de PowerPoint</vt:lpstr>
      <vt:lpstr>Presentación de PowerPoint</vt:lpstr>
      <vt:lpstr>Presentación de PowerPoint</vt:lpstr>
      <vt:lpstr>Presentación de PowerPoint</vt:lpstr>
      <vt:lpstr>1era Convocatoria para Investigadores de Universidades y Centros de Investigación Latinoamericanos</vt:lpstr>
      <vt:lpstr>Convocatoria de Investigación: </vt:lpstr>
      <vt:lpstr>Temas Priorizados</vt:lpstr>
      <vt:lpstr>Requisitos</vt:lpstr>
      <vt:lpstr>Financiación</vt:lpstr>
      <vt:lpstr>Rubros Financiables</vt:lpstr>
      <vt:lpstr>Rubros no Financiables</vt:lpstr>
      <vt:lpstr>Criterios Generales de Evaluación :</vt:lpstr>
      <vt:lpstr>Criterios Generales de Evaluación </vt:lpstr>
      <vt:lpstr>Evaluación</vt:lpstr>
      <vt:lpstr>Cronograma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Cristina Correa</dc:creator>
  <cp:lastModifiedBy>Maria Alejandra Velez Lesmes</cp:lastModifiedBy>
  <cp:revision>423</cp:revision>
  <cp:lastPrinted>2018-09-19T21:01:54Z</cp:lastPrinted>
  <dcterms:created xsi:type="dcterms:W3CDTF">2018-09-20T16:55:29Z</dcterms:created>
  <dcterms:modified xsi:type="dcterms:W3CDTF">2019-04-21T19:41:53Z</dcterms:modified>
</cp:coreProperties>
</file>